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147374661" r:id="rId5"/>
  </p:sldIdLst>
  <p:sldSz cx="12192000" cy="6858000"/>
  <p:notesSz cx="6858000" cy="9144000"/>
  <p:embeddedFontLst>
    <p:embeddedFont>
      <p:font typeface="Inter Tight" panose="020B0604020202020204" charset="0"/>
      <p:regular r:id="rId8"/>
      <p:bold r:id="rId9"/>
      <p:italic r:id="rId10"/>
      <p:boldItalic r:id="rId11"/>
    </p:embeddedFont>
    <p:embeddedFont>
      <p:font typeface="Inter Tight SemiBold" panose="020B0604020202020204" charset="0"/>
      <p:bold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4A2B"/>
    <a:srgbClr val="8B4A2B"/>
    <a:srgbClr val="39995B"/>
    <a:srgbClr val="003366"/>
    <a:srgbClr val="0199CC"/>
    <a:srgbClr val="5EE7F0"/>
    <a:srgbClr val="525252"/>
    <a:srgbClr val="7CA6FF"/>
    <a:srgbClr val="9091F9"/>
    <a:srgbClr val="F5F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323" autoAdjust="0"/>
    <p:restoredTop sz="94660"/>
  </p:normalViewPr>
  <p:slideViewPr>
    <p:cSldViewPr snapToGrid="0">
      <p:cViewPr varScale="1">
        <p:scale>
          <a:sx n="54" d="100"/>
          <a:sy n="54" d="100"/>
        </p:scale>
        <p:origin x="45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57CEE2-E53C-6A76-7660-EACAFEC904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439B6-F93C-34B0-BF10-3D8FE05FBB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D586F-9F11-48CF-979E-AC2651CE8FA6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3DBE4-9597-91CA-3029-841415E201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2315AD-B10F-041E-B997-505E4BA875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F8B9F-FCA6-467C-8B4B-08155004DA5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4899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42B4E-C39C-4B4C-8220-2AFC6C83BED8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F8F04-5539-4762-8D91-F059C87D6C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397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ountain with a circular structure in the middle of a park&#10;&#10;AI-generated content may be incorrect.">
            <a:extLst>
              <a:ext uri="{FF2B5EF4-FFF2-40B4-BE49-F238E27FC236}">
                <a16:creationId xmlns:a16="http://schemas.microsoft.com/office/drawing/2014/main" id="{4C905352-1562-BB03-4A05-2407E1ADD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34"/>
          <a:stretch>
            <a:fillRect/>
          </a:stretch>
        </p:blipFill>
        <p:spPr>
          <a:xfrm>
            <a:off x="3071482" y="0"/>
            <a:ext cx="912051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FEF6D4-D336-DEBA-5A2C-029542CE8F3E}"/>
              </a:ext>
            </a:extLst>
          </p:cNvPr>
          <p:cNvSpPr/>
          <p:nvPr userDrawn="1"/>
        </p:nvSpPr>
        <p:spPr>
          <a:xfrm>
            <a:off x="9348186" y="0"/>
            <a:ext cx="411510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E5C42-4BC8-FBEB-6299-6747765D8CD0}"/>
              </a:ext>
            </a:extLst>
          </p:cNvPr>
          <p:cNvSpPr/>
          <p:nvPr userDrawn="1"/>
        </p:nvSpPr>
        <p:spPr>
          <a:xfrm>
            <a:off x="11076639" y="1"/>
            <a:ext cx="1115362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13" name="Picture 12" descr="A blue background with a pattern&#10;&#10;AI-generated content may be incorrect.">
            <a:extLst>
              <a:ext uri="{FF2B5EF4-FFF2-40B4-BE49-F238E27FC236}">
                <a16:creationId xmlns:a16="http://schemas.microsoft.com/office/drawing/2014/main" id="{08F6BF36-F629-44C9-96AB-67044C37B9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696" y="0"/>
            <a:ext cx="2432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3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uilding surrounded by trees&#10;&#10;AI-generated content may be incorrect.">
            <a:extLst>
              <a:ext uri="{FF2B5EF4-FFF2-40B4-BE49-F238E27FC236}">
                <a16:creationId xmlns:a16="http://schemas.microsoft.com/office/drawing/2014/main" id="{D266AB9B-9F9E-EC4A-C8BA-17D299ADB7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" t="32425" r="7020" b="1451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449754"/>
            <a:ext cx="12192000" cy="408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77C5BD-72D6-E250-0BCD-2CE7D2B94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AE08FC-B0D3-0A9C-F1FA-07B7919E4EDC}"/>
              </a:ext>
            </a:extLst>
          </p:cNvPr>
          <p:cNvSpPr/>
          <p:nvPr userDrawn="1"/>
        </p:nvSpPr>
        <p:spPr>
          <a:xfrm rot="5400000">
            <a:off x="5277262" y="-394897"/>
            <a:ext cx="1637474" cy="12192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0"/>
                </a:schemeClr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27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2D1C3C-A8AD-F6F8-ACFF-B4DD7BFC0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88271-6A4C-73E8-F252-E40091B68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D32C4-C690-CF33-37B3-B8B9A5A14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48FF6-3BFC-F9B0-C79A-BB927FD4E2AF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33ACD478-A982-08F5-A986-3AD12A53D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84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BA66D2-0448-04FD-426D-C1188307EA3B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D32C4-C690-CF33-37B3-B8B9A5A14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7648FF6-3BFC-F9B0-C79A-BB927FD4E2AF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76FFD08-A5AC-B953-CE7E-0BE023CFFB7C}"/>
              </a:ext>
            </a:extLst>
          </p:cNvPr>
          <p:cNvSpPr/>
          <p:nvPr userDrawn="1"/>
        </p:nvSpPr>
        <p:spPr>
          <a:xfrm>
            <a:off x="0" y="0"/>
            <a:ext cx="12192000" cy="24981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Picture 14" descr="A blue background with small blue designs&#10;&#10;AI-generated content may be incorrect.">
            <a:extLst>
              <a:ext uri="{FF2B5EF4-FFF2-40B4-BE49-F238E27FC236}">
                <a16:creationId xmlns:a16="http://schemas.microsoft.com/office/drawing/2014/main" id="{0123407A-ED41-ABE2-60B7-F17226FB73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98111"/>
          </a:xfrm>
          <a:prstGeom prst="rect">
            <a:avLst/>
          </a:prstGeom>
        </p:spPr>
      </p:pic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324D42E1-2020-B991-3C44-8BA7F15706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5361A9C-EA16-9F7D-BBDE-844E8BA67A76}"/>
              </a:ext>
            </a:extLst>
          </p:cNvPr>
          <p:cNvSpPr/>
          <p:nvPr userDrawn="1"/>
        </p:nvSpPr>
        <p:spPr>
          <a:xfrm flipH="1">
            <a:off x="0" y="2498111"/>
            <a:ext cx="12192000" cy="10221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37000">
                <a:schemeClr val="accent5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6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blue and black border&#10;&#10;AI-generated content may be incorrect.">
            <a:extLst>
              <a:ext uri="{FF2B5EF4-FFF2-40B4-BE49-F238E27FC236}">
                <a16:creationId xmlns:a16="http://schemas.microsoft.com/office/drawing/2014/main" id="{3FDEADEA-F82D-3D58-5514-E4CCD2F63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AEA4BB8F-6BDF-95B9-0D65-EA685B4C0B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9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ckground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9A7870-1180-DF84-C13A-F132F8AFB60A}"/>
              </a:ext>
            </a:extLst>
          </p:cNvPr>
          <p:cNvSpPr/>
          <p:nvPr userDrawn="1"/>
        </p:nvSpPr>
        <p:spPr>
          <a:xfrm>
            <a:off x="0" y="6519841"/>
            <a:ext cx="12192000" cy="3381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2" name="Picture 11" descr="A black and white logo&#10;&#10;AI-generated content may be incorrect.">
            <a:extLst>
              <a:ext uri="{FF2B5EF4-FFF2-40B4-BE49-F238E27FC236}">
                <a16:creationId xmlns:a16="http://schemas.microsoft.com/office/drawing/2014/main" id="{AEA4BB8F-6BDF-95B9-0D65-EA685B4C0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3" y="328617"/>
            <a:ext cx="1456349" cy="381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09EAC3-C0E3-DF56-0A40-F4D526392068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4F23D-2320-8ABF-FD76-D89902DABE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6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BE0D669-BC85-E8B7-CC27-7430FB240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7810501" y="0"/>
            <a:ext cx="4381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55936-FB12-8218-3C3E-0EA4DBE4C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333" y="0"/>
            <a:ext cx="582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3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BE0D669-BC85-E8B7-CC27-7430FB240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4891596" y="0"/>
            <a:ext cx="730040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55936-FB12-8218-3C3E-0EA4DBE4C4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28" y="0"/>
            <a:ext cx="582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8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16362-D8C9-FDD4-70EC-B11E402BD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BA0FD-5AA4-F44D-DC05-EE4C8C499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C8B6B3D9-13A0-0F43-6C2D-AE1A58B0F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1657583-3EE8-A57A-A56A-8551C5405232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A3D13F-21C9-626F-B2E7-C51C9E9435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CBF7BDD-3018-56E5-7A8B-31F767DB1907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44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5A78-0CE1-329D-24B7-E6D997E9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99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51ACC-7629-714A-3F8F-74659BDD3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0429"/>
            <a:ext cx="10515600" cy="3607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A0382BF4-2061-4B10-B308-3EAAC268D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EB581B-D916-E7CB-14D3-A60838BAD0F3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B000FD-B104-B452-39CC-A46F4934B8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5D2882-54C7-AF04-C2D9-FB4B0B39F8B2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42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A711-B41A-B183-D933-AD653DF4E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900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D2A39-A62E-A8DA-FCA1-AF67C3389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69509"/>
            <a:ext cx="5181600" cy="3829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E7C7B-D7CF-BB57-B96C-4D709D91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69509"/>
            <a:ext cx="5181600" cy="38294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753156DC-2337-E2E4-BD45-69FFD6C942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4055E4-F7F9-012C-7388-8C644FB5E59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223E0B7-E0A4-F9E0-5264-200F3BE02C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E4B9C9-BBE5-2CE5-DA6A-96324DDFCFC2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84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F0B36-A7AD-1EB3-0AC6-0D282636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24301"/>
            <a:ext cx="10515600" cy="9666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86D43-14C0-7BC6-D419-437A764D4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8146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8DA41-5A7C-E186-3BE3-7834D9D50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05378"/>
            <a:ext cx="5157787" cy="320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BBA42-B2D2-5C3E-06C5-A6B925745F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8146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A3DBAF-C3D3-01DC-31CB-FDBCBF32E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05378"/>
            <a:ext cx="5183188" cy="320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4E160A98-DDAD-D869-CFFC-D05E6E08E2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BBFA63B-8051-E10C-DA88-90A8C83D609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9DC0A7-655E-6EAE-9267-D84A05C8AC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3F98715-A073-6A90-66E8-E025A6EE4413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431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6E03-0BE8-F054-F517-9A005CEA3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438CF-327C-D419-24BD-4FF15929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EBAAE-9A4B-1D01-7453-CB66F04F2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9E9300EC-F070-805C-21EC-858BF90D0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F7AC90E-FFEF-0C61-39B4-3A104E95DBC9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16969E-70E9-144E-E151-46DF51C6CF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8D22E7-962F-F92A-FF00-FBF804F50FB8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21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F63B-A15E-CB8E-94B1-606C9C586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81258-8D73-AEFD-9F5C-F521D48A4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3A31A-5E92-93A1-35B3-3B91553BB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12005F9B-23C8-4A88-CF97-E7DDB5205B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1266F5-8F2C-88DD-3A02-A2C6A795FA48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DC4A10-4CA3-3DD3-0E3C-1DC105D57B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AA8E43A-485F-7DCC-FC0F-08F63CDA91F4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6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3304-125C-65E6-E7CA-BFDEDC9D9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974"/>
            <a:ext cx="10515600" cy="8029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9C7AF-3BC3-CC85-23BE-86A149237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104007"/>
            <a:ext cx="10515600" cy="40729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pic>
        <p:nvPicPr>
          <p:cNvPr id="8" name="Picture 7" descr="A blue and black logo&#10;&#10;AI-generated content may be incorrect.">
            <a:extLst>
              <a:ext uri="{FF2B5EF4-FFF2-40B4-BE49-F238E27FC236}">
                <a16:creationId xmlns:a16="http://schemas.microsoft.com/office/drawing/2014/main" id="{8117285A-1E66-F128-EC8A-A71B6732B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6" y="328840"/>
            <a:ext cx="1455496" cy="3813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1CAF5B-2B37-AE1A-AEA1-378BE214A9F3}"/>
              </a:ext>
            </a:extLst>
          </p:cNvPr>
          <p:cNvSpPr/>
          <p:nvPr userDrawn="1"/>
        </p:nvSpPr>
        <p:spPr>
          <a:xfrm>
            <a:off x="1" y="6519840"/>
            <a:ext cx="12192000" cy="3381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134AF6-64E4-E3A8-4F43-50CC8B25EA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F3FE1B-2FBB-6CEC-EF0A-1081E07E9510}"/>
              </a:ext>
            </a:extLst>
          </p:cNvPr>
          <p:cNvSpPr/>
          <p:nvPr userDrawn="1"/>
        </p:nvSpPr>
        <p:spPr>
          <a:xfrm>
            <a:off x="0" y="6454066"/>
            <a:ext cx="12192000" cy="6621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13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728B7-0251-20C9-42A6-D6C72A97E30A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Picture 9" descr="A blue and black pattern&#10;&#10;AI-generated content may be incorrect.">
            <a:extLst>
              <a:ext uri="{FF2B5EF4-FFF2-40B4-BE49-F238E27FC236}">
                <a16:creationId xmlns:a16="http://schemas.microsoft.com/office/drawing/2014/main" id="{9866C5B7-1138-996F-1DD5-8E577FFC11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8792"/>
            <a:ext cx="12192000" cy="252920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F40C2A-AEF2-F57A-05D6-F585E48213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9841"/>
            <a:ext cx="12192000" cy="3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3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693F3F-907C-8198-77F0-EF20A622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5C1B5-49D1-ED7D-CFEC-CECB9AAEC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BB041-9308-9B49-A0C5-222E96BF6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4CBAD6-A2A7-40A3-B56C-8EACACDB4E23}" type="datetimeFigureOut">
              <a:rPr lang="en-ID" smtClean="0"/>
              <a:t>22/09/2026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0EA04-B5C3-5E24-EC9A-1BFAB12DD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03010-F54B-9151-770F-42C031718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F9438-AA28-4A91-B710-F88BCD50E69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564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49" r:id="rId3"/>
    <p:sldLayoutId id="2147483666" r:id="rId4"/>
    <p:sldLayoutId id="2147483654" r:id="rId5"/>
    <p:sldLayoutId id="2147483655" r:id="rId6"/>
    <p:sldLayoutId id="2147483660" r:id="rId7"/>
    <p:sldLayoutId id="2147483661" r:id="rId8"/>
    <p:sldLayoutId id="2147483663" r:id="rId9"/>
    <p:sldLayoutId id="2147483651" r:id="rId10"/>
    <p:sldLayoutId id="2147483650" r:id="rId11"/>
    <p:sldLayoutId id="2147483652" r:id="rId12"/>
    <p:sldLayoutId id="2147483653" r:id="rId13"/>
    <p:sldLayoutId id="2147483656" r:id="rId14"/>
    <p:sldLayoutId id="2147483657" r:id="rId15"/>
    <p:sldLayoutId id="2147483658" r:id="rId16"/>
    <p:sldLayoutId id="214748366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C2684-93ED-C116-DA77-1BE235F2C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B32A38-C431-FC3B-49BE-04F74D502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099" y="328617"/>
            <a:ext cx="1293155" cy="3816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02CA88-7B50-EE4F-C074-CB382CA97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52225"/>
              </p:ext>
            </p:extLst>
          </p:nvPr>
        </p:nvGraphicFramePr>
        <p:xfrm>
          <a:off x="676170" y="1815575"/>
          <a:ext cx="10789920" cy="3349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142105686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527986639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95922921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912093266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216417233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Strata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Tahun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65080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2026*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812130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Sarjana/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Terapan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342.459.821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382.652.000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414.569.000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213.007.000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093366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6.432.644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7.724.000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8.001.000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3.801.000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105068"/>
                  </a:ext>
                </a:extLst>
              </a:tr>
              <a:tr h="51511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Magister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74.775.335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76.170.000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76.211.000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35.936.000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79989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SPP Program </a:t>
                      </a:r>
                      <a:r>
                        <a:rPr lang="en-US" sz="1600" b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37.203.231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42.180.000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42.386.000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22.937.000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305756"/>
                  </a:ext>
                </a:extLst>
              </a:tr>
              <a:tr h="52572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Dana SPP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460.871.031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508.726.000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541.167.000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275.681.000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175" marR="3175" marT="31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0738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370C541-52BD-5081-B7A6-521AF80C12A0}"/>
              </a:ext>
            </a:extLst>
          </p:cNvPr>
          <p:cNvSpPr txBox="1"/>
          <p:nvPr/>
        </p:nvSpPr>
        <p:spPr>
          <a:xfrm>
            <a:off x="5068314" y="1242374"/>
            <a:ext cx="1984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ribuan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Rupiah)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0841DC-9C2A-1691-8497-EF43221021F7}"/>
              </a:ext>
            </a:extLst>
          </p:cNvPr>
          <p:cNvSpPr txBox="1"/>
          <p:nvPr/>
        </p:nvSpPr>
        <p:spPr>
          <a:xfrm>
            <a:off x="589825" y="5226657"/>
            <a:ext cx="1436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 30 Juni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42CE99-A99B-8002-1220-D018C185CF49}"/>
              </a:ext>
            </a:extLst>
          </p:cNvPr>
          <p:cNvSpPr txBox="1"/>
          <p:nvPr/>
        </p:nvSpPr>
        <p:spPr>
          <a:xfrm>
            <a:off x="2750029" y="411377"/>
            <a:ext cx="66422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REALISASI PEROLEHAN</a:t>
            </a:r>
          </a:p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 SPP MULTI STRATA 2023-2026*</a:t>
            </a:r>
          </a:p>
        </p:txBody>
      </p:sp>
    </p:spTree>
    <p:extLst>
      <p:ext uri="{BB962C8B-B14F-4D97-AF65-F5344CB8AC3E}">
        <p14:creationId xmlns:p14="http://schemas.microsoft.com/office/powerpoint/2010/main" val="263118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PB University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63C92"/>
      </a:accent1>
      <a:accent2>
        <a:srgbClr val="314CBB"/>
      </a:accent2>
      <a:accent3>
        <a:srgbClr val="4D68D1"/>
      </a:accent3>
      <a:accent4>
        <a:srgbClr val="768ADB"/>
      </a:accent4>
      <a:accent5>
        <a:srgbClr val="FED80B"/>
      </a:accent5>
      <a:accent6>
        <a:srgbClr val="FEE03E"/>
      </a:accent6>
      <a:hlink>
        <a:srgbClr val="768ADB"/>
      </a:hlink>
      <a:folHlink>
        <a:srgbClr val="4D68D1"/>
      </a:folHlink>
    </a:clrScheme>
    <a:fontScheme name="Inter Tight">
      <a:majorFont>
        <a:latin typeface="Inter Tight SemiBold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1050" row="4">
    <wetp:webextensionref xmlns:r="http://schemas.openxmlformats.org/officeDocument/2006/relationships" r:id="rId1"/>
  </wetp:taskpane>
  <wetp:taskpane dockstate="right" visibility="0" width="1050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08DC6E1-2B81-4A31-98DA-152B653D42E9}">
  <we:reference id="wa200005662" version="3.0.0.1" store="en-US" storeType="OMEX"/>
  <we:alternateReferences>
    <we:reference id="WA200005662" version="3.0.0.1" store="WA20000566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9543954-71A2-446A-8E6A-25CBB8FBCB1A}">
  <we:reference id="WA200000113" version="1.0.0.0" store="Omex" storeType="OMEX"/>
  <we:alternateReferences>
    <we:reference id="WA200000113" version="1.0.0.0" store="WA20000011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1B95BC6C18E1448FEB3F3C3F435799" ma:contentTypeVersion="15" ma:contentTypeDescription="Create a new document." ma:contentTypeScope="" ma:versionID="fb8031cffe48ebbc765c963fc4c0696d">
  <xsd:schema xmlns:xsd="http://www.w3.org/2001/XMLSchema" xmlns:xs="http://www.w3.org/2001/XMLSchema" xmlns:p="http://schemas.microsoft.com/office/2006/metadata/properties" xmlns:ns3="504a4501-74ce-46a0-a608-cee58e505769" targetNamespace="http://schemas.microsoft.com/office/2006/metadata/properties" ma:root="true" ma:fieldsID="61c2b993b2ace4ebe5e4be789003188b" ns3:_="">
    <xsd:import namespace="504a4501-74ce-46a0-a608-cee58e5057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a4501-74ce-46a0-a608-cee58e5057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4a4501-74ce-46a0-a608-cee58e50576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EA2CF1-1CE7-4B26-A95B-6C43D77D224E}">
  <ds:schemaRefs>
    <ds:schemaRef ds:uri="504a4501-74ce-46a0-a608-cee58e50576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6B383BB-EAC4-47E7-8C81-B0F63561D7D0}">
  <ds:schemaRefs>
    <ds:schemaRef ds:uri="504a4501-74ce-46a0-a608-cee58e505769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A9AE87-CC27-4E0A-B9F3-BC1B85232B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8977</TotalTime>
  <Words>82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Inter Tight</vt:lpstr>
      <vt:lpstr>Calibri</vt:lpstr>
      <vt:lpstr>Aptos</vt:lpstr>
      <vt:lpstr>Arial</vt:lpstr>
      <vt:lpstr>Inter Tight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Muhamad Rifki Ihsan</dc:creator>
  <cp:lastModifiedBy>Darsono Darsono</cp:lastModifiedBy>
  <cp:revision>40</cp:revision>
  <dcterms:created xsi:type="dcterms:W3CDTF">2025-08-07T01:27:50Z</dcterms:created>
  <dcterms:modified xsi:type="dcterms:W3CDTF">2026-09-22T04:04:30Z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0x010100021B95BC6C18E1448FEB3F3C3F435799</vt:lpwstr>
  </property>
</Properties>
</file>