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6" r:id="rId1"/>
  </p:sldMasterIdLst>
  <p:sldIdLst>
    <p:sldId id="256" r:id="rId2"/>
    <p:sldId id="259" r:id="rId3"/>
    <p:sldId id="261" r:id="rId4"/>
    <p:sldId id="260" r:id="rId5"/>
    <p:sldId id="257" r:id="rId6"/>
    <p:sldId id="258" r:id="rId7"/>
    <p:sldId id="264" r:id="rId8"/>
    <p:sldId id="265" r:id="rId9"/>
    <p:sldId id="266" r:id="rId10"/>
    <p:sldId id="269" r:id="rId11"/>
    <p:sldId id="267" r:id="rId12"/>
    <p:sldId id="268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20201771653544"/>
          <c:y val="2.8839934249511919E-2"/>
          <c:w val="0.89679798228346452"/>
          <c:h val="0.7778771051994890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explosion val="5"/>
            <c:spPr>
              <a:solidFill>
                <a:schemeClr val="accent1">
                  <a:tint val="65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84F0-4549-8CD3-B2482A5C3E2C}"/>
              </c:ext>
            </c:extLst>
          </c:dPt>
          <c:dPt>
            <c:idx val="1"/>
            <c:bubble3D val="0"/>
            <c:explosion val="5"/>
            <c:spPr>
              <a:solidFill>
                <a:schemeClr val="accent2">
                  <a:tint val="65000"/>
                </a:schemeClr>
              </a:soli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84F0-4549-8CD3-B2482A5C3E2C}"/>
              </c:ext>
            </c:extLst>
          </c:dPt>
          <c:dPt>
            <c:idx val="2"/>
            <c:bubble3D val="0"/>
            <c:explosion val="9"/>
            <c:spPr>
              <a:solidFill>
                <a:schemeClr val="accent3">
                  <a:tint val="65000"/>
                </a:schemeClr>
              </a:soli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84F0-4549-8CD3-B2482A5C3E2C}"/>
              </c:ext>
            </c:extLst>
          </c:dPt>
          <c:dPt>
            <c:idx val="3"/>
            <c:bubble3D val="0"/>
            <c:explosion val="11"/>
            <c:spPr>
              <a:solidFill>
                <a:schemeClr val="accent4">
                  <a:tint val="65000"/>
                </a:schemeClr>
              </a:soli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84F0-4549-8CD3-B2482A5C3E2C}"/>
              </c:ext>
            </c:extLst>
          </c:dPt>
          <c:dPt>
            <c:idx val="4"/>
            <c:bubble3D val="0"/>
            <c:explosion val="10"/>
            <c:spPr>
              <a:solidFill>
                <a:schemeClr val="accent5">
                  <a:tint val="65000"/>
                </a:schemeClr>
              </a:soli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84F0-4549-8CD3-B2482A5C3E2C}"/>
              </c:ext>
            </c:extLst>
          </c:dPt>
          <c:dPt>
            <c:idx val="5"/>
            <c:bubble3D val="0"/>
            <c:explosion val="17"/>
            <c:spPr>
              <a:solidFill>
                <a:schemeClr val="accent6">
                  <a:tint val="65000"/>
                </a:schemeClr>
              </a:soli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84F0-4549-8CD3-B2482A5C3E2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tint val="65000"/>
                </a:schemeClr>
              </a:soli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84F0-4549-8CD3-B2482A5C3E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BPP Bahasa</c:v>
                </c:pt>
                <c:pt idx="1">
                  <c:v>GTK</c:v>
                </c:pt>
                <c:pt idx="2">
                  <c:v>Paudasmen</c:v>
                </c:pt>
                <c:pt idx="3">
                  <c:v>Vokasi</c:v>
                </c:pt>
                <c:pt idx="4">
                  <c:v>Kebudayaan</c:v>
                </c:pt>
                <c:pt idx="5">
                  <c:v>Balitbangbuk</c:v>
                </c:pt>
                <c:pt idx="6">
                  <c:v>Setjen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29-4AE4-B5D4-71D95E5D64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615-43B6-AB4B-8BE51256C671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615-43B6-AB4B-8BE51256C671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615-43B6-AB4B-8BE51256C671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615-43B6-AB4B-8BE51256C671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615-43B6-AB4B-8BE51256C671}"/>
              </c:ext>
            </c:extLst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615-43B6-AB4B-8BE51256C67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615-43B6-AB4B-8BE51256C67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9615-43B6-AB4B-8BE51256C671}"/>
              </c:ext>
            </c:extLst>
          </c:dPt>
          <c:dLbls>
            <c:dLbl>
              <c:idx val="0"/>
              <c:layout>
                <c:manualLayout>
                  <c:x val="-1.8523786089238846E-2"/>
                  <c:y val="3.882851665395793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15-43B6-AB4B-8BE51256C671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615-43B6-AB4B-8BE51256C671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9615-43B6-AB4B-8BE51256C671}"/>
                </c:ext>
              </c:extLst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615-43B6-AB4B-8BE51256C671}"/>
                </c:ext>
              </c:extLst>
            </c:dLbl>
            <c:dLbl>
              <c:idx val="4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9615-43B6-AB4B-8BE51256C671}"/>
                </c:ext>
              </c:extLst>
            </c:dLbl>
            <c:dLbl>
              <c:idx val="5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9615-43B6-AB4B-8BE51256C671}"/>
                </c:ext>
              </c:extLst>
            </c:dLbl>
            <c:dLbl>
              <c:idx val="6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9615-43B6-AB4B-8BE51256C671}"/>
                </c:ext>
              </c:extLst>
            </c:dLbl>
            <c:dLbl>
              <c:idx val="7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9615-43B6-AB4B-8BE51256C671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472C4"/>
                </a:solidFill>
                <a:round/>
              </a:ln>
              <a:effectLst>
                <a:outerShdw blurRad="50800" dist="38100" dir="2700000" algn="tl" rotWithShape="0">
                  <a:srgbClr val="4472C4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Setjen</c:v>
                </c:pt>
                <c:pt idx="1">
                  <c:v>Ditjen GTK</c:v>
                </c:pt>
                <c:pt idx="2">
                  <c:v>Ditjen Paudasmen</c:v>
                </c:pt>
                <c:pt idx="3">
                  <c:v>Ditjen Vokasi</c:v>
                </c:pt>
                <c:pt idx="4">
                  <c:v>Ditjen Dikti</c:v>
                </c:pt>
                <c:pt idx="5">
                  <c:v>Ditjen Kebudayaan</c:v>
                </c:pt>
                <c:pt idx="6">
                  <c:v>Balitbang</c:v>
                </c:pt>
                <c:pt idx="7">
                  <c:v>Badan Bahasa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14</c:v>
                </c:pt>
                <c:pt idx="1">
                  <c:v>4</c:v>
                </c:pt>
                <c:pt idx="2">
                  <c:v>23</c:v>
                </c:pt>
                <c:pt idx="3">
                  <c:v>21</c:v>
                </c:pt>
                <c:pt idx="4">
                  <c:v>61</c:v>
                </c:pt>
                <c:pt idx="5">
                  <c:v>11</c:v>
                </c:pt>
                <c:pt idx="6">
                  <c:v>8</c:v>
                </c:pt>
                <c:pt idx="7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615-43B6-AB4B-8BE51256C671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3EF67A-8CD7-49EF-9E21-64BC2FE3539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50463F6-99B8-4F37-8CAC-512A7F90043F}">
      <dgm:prSet phldrT="[Text]"/>
      <dgm:spPr/>
      <dgm:t>
        <a:bodyPr/>
        <a:lstStyle/>
        <a:p>
          <a:r>
            <a:rPr lang="en-US" dirty="0" err="1"/>
            <a:t>Mencapai</a:t>
          </a:r>
          <a:r>
            <a:rPr lang="en-US" dirty="0"/>
            <a:t> </a:t>
          </a:r>
          <a:r>
            <a:rPr lang="en-US" dirty="0" err="1"/>
            <a:t>nilai</a:t>
          </a:r>
          <a:r>
            <a:rPr lang="en-US" dirty="0"/>
            <a:t> minimal </a:t>
          </a:r>
          <a:r>
            <a:rPr lang="en-US" dirty="0" err="1"/>
            <a:t>syarat</a:t>
          </a:r>
          <a:r>
            <a:rPr lang="en-US" dirty="0"/>
            <a:t> </a:t>
          </a:r>
          <a:r>
            <a:rPr lang="en-US" dirty="0" err="1"/>
            <a:t>penetapan</a:t>
          </a:r>
          <a:endParaRPr lang="en-US" dirty="0"/>
        </a:p>
      </dgm:t>
    </dgm:pt>
    <dgm:pt modelId="{037A60C7-E74A-4DE2-BE85-86962C39300C}" type="parTrans" cxnId="{3DCD117B-1470-4749-9772-67719028FB11}">
      <dgm:prSet/>
      <dgm:spPr/>
      <dgm:t>
        <a:bodyPr/>
        <a:lstStyle/>
        <a:p>
          <a:endParaRPr lang="en-US"/>
        </a:p>
      </dgm:t>
    </dgm:pt>
    <dgm:pt modelId="{3BD828BA-4EF1-4789-8F82-4776E9247BA6}" type="sibTrans" cxnId="{3DCD117B-1470-4749-9772-67719028FB11}">
      <dgm:prSet/>
      <dgm:spPr/>
      <dgm:t>
        <a:bodyPr/>
        <a:lstStyle/>
        <a:p>
          <a:endParaRPr lang="en-US"/>
        </a:p>
      </dgm:t>
    </dgm:pt>
    <dgm:pt modelId="{77CA80C2-A80D-430A-ADF9-854AB02C353F}">
      <dgm:prSet phldrT="[Text]"/>
      <dgm:spPr/>
      <dgm:t>
        <a:bodyPr/>
        <a:lstStyle/>
        <a:p>
          <a:r>
            <a:rPr lang="en-US" dirty="0"/>
            <a:t>Nihil </a:t>
          </a:r>
          <a:r>
            <a:rPr lang="en-US" dirty="0" err="1"/>
            <a:t>temuan</a:t>
          </a:r>
          <a:r>
            <a:rPr lang="en-US" dirty="0"/>
            <a:t> </a:t>
          </a:r>
          <a:r>
            <a:rPr lang="en-US" dirty="0" err="1"/>
            <a:t>Itjen</a:t>
          </a:r>
          <a:endParaRPr lang="en-US" dirty="0"/>
        </a:p>
      </dgm:t>
    </dgm:pt>
    <dgm:pt modelId="{AEE3274F-980C-473D-98DC-F24C901E5C58}" type="parTrans" cxnId="{764539ED-A59B-40C9-A681-222172E4EB50}">
      <dgm:prSet/>
      <dgm:spPr/>
      <dgm:t>
        <a:bodyPr/>
        <a:lstStyle/>
        <a:p>
          <a:endParaRPr lang="en-US"/>
        </a:p>
      </dgm:t>
    </dgm:pt>
    <dgm:pt modelId="{C2B8661E-5387-4590-A7C6-D72471A80200}" type="sibTrans" cxnId="{764539ED-A59B-40C9-A681-222172E4EB50}">
      <dgm:prSet/>
      <dgm:spPr/>
      <dgm:t>
        <a:bodyPr/>
        <a:lstStyle/>
        <a:p>
          <a:endParaRPr lang="en-US"/>
        </a:p>
      </dgm:t>
    </dgm:pt>
    <dgm:pt modelId="{141CB1FE-97C5-470C-A0C7-A77406D366B5}">
      <dgm:prSet phldrT="[Text]"/>
      <dgm:spPr/>
      <dgm:t>
        <a:bodyPr/>
        <a:lstStyle/>
        <a:p>
          <a:r>
            <a:rPr lang="en-US" dirty="0"/>
            <a:t>Nihil </a:t>
          </a:r>
          <a:r>
            <a:rPr lang="en-US" dirty="0" err="1"/>
            <a:t>temuan</a:t>
          </a:r>
          <a:r>
            <a:rPr lang="en-US" dirty="0"/>
            <a:t> material BPK 5 </a:t>
          </a:r>
          <a:r>
            <a:rPr lang="en-US" dirty="0" err="1"/>
            <a:t>tahun</a:t>
          </a:r>
          <a:r>
            <a:rPr lang="en-US" dirty="0"/>
            <a:t> </a:t>
          </a:r>
          <a:r>
            <a:rPr lang="en-US" dirty="0" err="1"/>
            <a:t>terakhir</a:t>
          </a:r>
          <a:endParaRPr lang="en-US" dirty="0"/>
        </a:p>
      </dgm:t>
    </dgm:pt>
    <dgm:pt modelId="{6154432A-B8C9-47E8-9743-C7FE9F6CE8CD}" type="parTrans" cxnId="{C6EF6788-B021-480A-9677-80E07500FF11}">
      <dgm:prSet/>
      <dgm:spPr/>
      <dgm:t>
        <a:bodyPr/>
        <a:lstStyle/>
        <a:p>
          <a:endParaRPr lang="en-US"/>
        </a:p>
      </dgm:t>
    </dgm:pt>
    <dgm:pt modelId="{55688844-945C-47AB-A842-165E5013FD21}" type="sibTrans" cxnId="{C6EF6788-B021-480A-9677-80E07500FF11}">
      <dgm:prSet/>
      <dgm:spPr/>
      <dgm:t>
        <a:bodyPr/>
        <a:lstStyle/>
        <a:p>
          <a:endParaRPr lang="en-US"/>
        </a:p>
      </dgm:t>
    </dgm:pt>
    <dgm:pt modelId="{80C90260-4FE8-4106-AA1B-1C1053575178}">
      <dgm:prSet phldrT="[Text]"/>
      <dgm:spPr/>
      <dgm:t>
        <a:bodyPr/>
        <a:lstStyle/>
        <a:p>
          <a:r>
            <a:rPr lang="en-US" dirty="0"/>
            <a:t>Deadline – desk evaluation TPI: 30 April 2021</a:t>
          </a:r>
        </a:p>
      </dgm:t>
    </dgm:pt>
    <dgm:pt modelId="{6F639B03-2ADC-4197-802D-FC3AAB431652}" type="parTrans" cxnId="{E1095294-44D8-4C25-B187-0CDE4E9B18CF}">
      <dgm:prSet/>
      <dgm:spPr/>
      <dgm:t>
        <a:bodyPr/>
        <a:lstStyle/>
        <a:p>
          <a:endParaRPr lang="en-US"/>
        </a:p>
      </dgm:t>
    </dgm:pt>
    <dgm:pt modelId="{1719E2BF-D432-4AFC-BB05-93B37252F064}" type="sibTrans" cxnId="{E1095294-44D8-4C25-B187-0CDE4E9B18CF}">
      <dgm:prSet/>
      <dgm:spPr/>
      <dgm:t>
        <a:bodyPr/>
        <a:lstStyle/>
        <a:p>
          <a:endParaRPr lang="en-US"/>
        </a:p>
      </dgm:t>
    </dgm:pt>
    <dgm:pt modelId="{E239869D-6321-4F11-A8CF-242BD77700E8}">
      <dgm:prSet phldrT="[Text]"/>
      <dgm:spPr/>
      <dgm:t>
        <a:bodyPr/>
        <a:lstStyle/>
        <a:p>
          <a:r>
            <a:rPr lang="en-US" dirty="0"/>
            <a:t>Nihil </a:t>
          </a:r>
          <a:r>
            <a:rPr lang="en-US" dirty="0" err="1"/>
            <a:t>berita</a:t>
          </a:r>
          <a:r>
            <a:rPr lang="en-US" dirty="0"/>
            <a:t> </a:t>
          </a:r>
          <a:r>
            <a:rPr lang="en-US" dirty="0" err="1"/>
            <a:t>negatif</a:t>
          </a:r>
          <a:r>
            <a:rPr lang="en-US" dirty="0"/>
            <a:t> 2 </a:t>
          </a:r>
          <a:r>
            <a:rPr lang="en-US" dirty="0" err="1"/>
            <a:t>tahun</a:t>
          </a:r>
          <a:r>
            <a:rPr lang="en-US" dirty="0"/>
            <a:t> </a:t>
          </a:r>
          <a:r>
            <a:rPr lang="en-US" dirty="0" err="1"/>
            <a:t>terakhir</a:t>
          </a:r>
          <a:endParaRPr lang="en-US" dirty="0"/>
        </a:p>
      </dgm:t>
    </dgm:pt>
    <dgm:pt modelId="{1724F969-6B04-4D8E-BFFC-9F835B85F1AF}" type="parTrans" cxnId="{8D8F194D-F8E5-46B3-AB29-09F77E5B3926}">
      <dgm:prSet/>
      <dgm:spPr/>
      <dgm:t>
        <a:bodyPr/>
        <a:lstStyle/>
        <a:p>
          <a:endParaRPr lang="en-US"/>
        </a:p>
      </dgm:t>
    </dgm:pt>
    <dgm:pt modelId="{DA0A402D-CFB1-47EE-96AE-DCC3C21944B9}" type="sibTrans" cxnId="{8D8F194D-F8E5-46B3-AB29-09F77E5B3926}">
      <dgm:prSet/>
      <dgm:spPr/>
      <dgm:t>
        <a:bodyPr/>
        <a:lstStyle/>
        <a:p>
          <a:endParaRPr lang="en-US"/>
        </a:p>
      </dgm:t>
    </dgm:pt>
    <dgm:pt modelId="{4939D8A5-7B55-451A-979F-8EBBC10E58F4}">
      <dgm:prSet phldrT="[Text]"/>
      <dgm:spPr/>
      <dgm:t>
        <a:bodyPr/>
        <a:lstStyle/>
        <a:p>
          <a:r>
            <a:rPr lang="en-US" dirty="0"/>
            <a:t>LHKPN &amp; LHKASN 100%</a:t>
          </a:r>
        </a:p>
      </dgm:t>
    </dgm:pt>
    <dgm:pt modelId="{CA960B7F-474C-4F03-8146-F813AEB69D02}" type="parTrans" cxnId="{06807CE5-8016-4E81-8F29-1CEF46E8DE40}">
      <dgm:prSet/>
      <dgm:spPr/>
      <dgm:t>
        <a:bodyPr/>
        <a:lstStyle/>
        <a:p>
          <a:endParaRPr lang="en-US"/>
        </a:p>
      </dgm:t>
    </dgm:pt>
    <dgm:pt modelId="{C20B82FF-1E9C-408E-9A3C-3291E6C02896}" type="sibTrans" cxnId="{06807CE5-8016-4E81-8F29-1CEF46E8DE40}">
      <dgm:prSet/>
      <dgm:spPr/>
      <dgm:t>
        <a:bodyPr/>
        <a:lstStyle/>
        <a:p>
          <a:endParaRPr lang="en-US"/>
        </a:p>
      </dgm:t>
    </dgm:pt>
    <dgm:pt modelId="{153675D5-6BC8-4CF0-9459-5BCC3ACDF06E}" type="pres">
      <dgm:prSet presAssocID="{A83EF67A-8CD7-49EF-9E21-64BC2FE35397}" presName="linear" presStyleCnt="0">
        <dgm:presLayoutVars>
          <dgm:dir/>
          <dgm:animLvl val="lvl"/>
          <dgm:resizeHandles val="exact"/>
        </dgm:presLayoutVars>
      </dgm:prSet>
      <dgm:spPr/>
    </dgm:pt>
    <dgm:pt modelId="{66887861-6BCB-460E-BBAA-5408A2257D5C}" type="pres">
      <dgm:prSet presAssocID="{550463F6-99B8-4F37-8CAC-512A7F90043F}" presName="parentLin" presStyleCnt="0"/>
      <dgm:spPr/>
    </dgm:pt>
    <dgm:pt modelId="{C7CC736C-5FA4-4B48-B381-7B660E5CC9C3}" type="pres">
      <dgm:prSet presAssocID="{550463F6-99B8-4F37-8CAC-512A7F90043F}" presName="parentLeftMargin" presStyleLbl="node1" presStyleIdx="0" presStyleCnt="6"/>
      <dgm:spPr/>
    </dgm:pt>
    <dgm:pt modelId="{5F6AB4D4-BBD1-41F1-9ECB-54C0D9B5A2EF}" type="pres">
      <dgm:prSet presAssocID="{550463F6-99B8-4F37-8CAC-512A7F90043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9BADBCF-F208-48CC-AEBA-71013FA9E461}" type="pres">
      <dgm:prSet presAssocID="{550463F6-99B8-4F37-8CAC-512A7F90043F}" presName="negativeSpace" presStyleCnt="0"/>
      <dgm:spPr/>
    </dgm:pt>
    <dgm:pt modelId="{F44BD61D-C948-4A5D-B9BA-B2A0EAC53CC5}" type="pres">
      <dgm:prSet presAssocID="{550463F6-99B8-4F37-8CAC-512A7F90043F}" presName="childText" presStyleLbl="conFgAcc1" presStyleIdx="0" presStyleCnt="6">
        <dgm:presLayoutVars>
          <dgm:bulletEnabled val="1"/>
        </dgm:presLayoutVars>
      </dgm:prSet>
      <dgm:spPr/>
    </dgm:pt>
    <dgm:pt modelId="{47171DCA-5BAB-404A-A512-2201DC352C86}" type="pres">
      <dgm:prSet presAssocID="{3BD828BA-4EF1-4789-8F82-4776E9247BA6}" presName="spaceBetweenRectangles" presStyleCnt="0"/>
      <dgm:spPr/>
    </dgm:pt>
    <dgm:pt modelId="{846D0746-78FC-410B-A050-3A573E548A60}" type="pres">
      <dgm:prSet presAssocID="{4939D8A5-7B55-451A-979F-8EBBC10E58F4}" presName="parentLin" presStyleCnt="0"/>
      <dgm:spPr/>
    </dgm:pt>
    <dgm:pt modelId="{3DE2B768-DC02-40EC-A524-718E27619574}" type="pres">
      <dgm:prSet presAssocID="{4939D8A5-7B55-451A-979F-8EBBC10E58F4}" presName="parentLeftMargin" presStyleLbl="node1" presStyleIdx="0" presStyleCnt="6"/>
      <dgm:spPr/>
    </dgm:pt>
    <dgm:pt modelId="{2CB8EA20-9123-4A85-AF51-83D56F9203A0}" type="pres">
      <dgm:prSet presAssocID="{4939D8A5-7B55-451A-979F-8EBBC10E58F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3DDFC96-0986-4C17-9E54-4DE8FA6B967F}" type="pres">
      <dgm:prSet presAssocID="{4939D8A5-7B55-451A-979F-8EBBC10E58F4}" presName="negativeSpace" presStyleCnt="0"/>
      <dgm:spPr/>
    </dgm:pt>
    <dgm:pt modelId="{FD2FA4E9-4590-44EF-811C-A8BA45A22539}" type="pres">
      <dgm:prSet presAssocID="{4939D8A5-7B55-451A-979F-8EBBC10E58F4}" presName="childText" presStyleLbl="conFgAcc1" presStyleIdx="1" presStyleCnt="6">
        <dgm:presLayoutVars>
          <dgm:bulletEnabled val="1"/>
        </dgm:presLayoutVars>
      </dgm:prSet>
      <dgm:spPr/>
    </dgm:pt>
    <dgm:pt modelId="{E44E459C-917E-4EE0-952B-9516F1B481D1}" type="pres">
      <dgm:prSet presAssocID="{C20B82FF-1E9C-408E-9A3C-3291E6C02896}" presName="spaceBetweenRectangles" presStyleCnt="0"/>
      <dgm:spPr/>
    </dgm:pt>
    <dgm:pt modelId="{11473FBD-4F8D-4B36-B915-E0F6E1C8058D}" type="pres">
      <dgm:prSet presAssocID="{77CA80C2-A80D-430A-ADF9-854AB02C353F}" presName="parentLin" presStyleCnt="0"/>
      <dgm:spPr/>
    </dgm:pt>
    <dgm:pt modelId="{75C1B47F-0DDA-4870-9F23-6CDE51513CCD}" type="pres">
      <dgm:prSet presAssocID="{77CA80C2-A80D-430A-ADF9-854AB02C353F}" presName="parentLeftMargin" presStyleLbl="node1" presStyleIdx="1" presStyleCnt="6"/>
      <dgm:spPr/>
    </dgm:pt>
    <dgm:pt modelId="{73B2B087-966A-480F-B2AC-F94E5F6F2C54}" type="pres">
      <dgm:prSet presAssocID="{77CA80C2-A80D-430A-ADF9-854AB02C353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BD476BDC-27BE-497D-AEE6-54066CC503E0}" type="pres">
      <dgm:prSet presAssocID="{77CA80C2-A80D-430A-ADF9-854AB02C353F}" presName="negativeSpace" presStyleCnt="0"/>
      <dgm:spPr/>
    </dgm:pt>
    <dgm:pt modelId="{4BB491D1-C66F-4DF3-A811-88E543C7B0FA}" type="pres">
      <dgm:prSet presAssocID="{77CA80C2-A80D-430A-ADF9-854AB02C353F}" presName="childText" presStyleLbl="conFgAcc1" presStyleIdx="2" presStyleCnt="6">
        <dgm:presLayoutVars>
          <dgm:bulletEnabled val="1"/>
        </dgm:presLayoutVars>
      </dgm:prSet>
      <dgm:spPr/>
    </dgm:pt>
    <dgm:pt modelId="{B353E66D-0EC9-4651-BF8A-7D766903CFAD}" type="pres">
      <dgm:prSet presAssocID="{C2B8661E-5387-4590-A7C6-D72471A80200}" presName="spaceBetweenRectangles" presStyleCnt="0"/>
      <dgm:spPr/>
    </dgm:pt>
    <dgm:pt modelId="{3F0B4B67-CC09-4EB3-A5BA-136CF121AC9A}" type="pres">
      <dgm:prSet presAssocID="{141CB1FE-97C5-470C-A0C7-A77406D366B5}" presName="parentLin" presStyleCnt="0"/>
      <dgm:spPr/>
    </dgm:pt>
    <dgm:pt modelId="{EE256CA1-0E94-4636-BA5F-B8FAD99B5405}" type="pres">
      <dgm:prSet presAssocID="{141CB1FE-97C5-470C-A0C7-A77406D366B5}" presName="parentLeftMargin" presStyleLbl="node1" presStyleIdx="2" presStyleCnt="6"/>
      <dgm:spPr/>
    </dgm:pt>
    <dgm:pt modelId="{4BE7726E-9800-4DD6-AA47-4AAC36DFDDC9}" type="pres">
      <dgm:prSet presAssocID="{141CB1FE-97C5-470C-A0C7-A77406D366B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FE36816-7D8F-4681-95A1-213E84BBF678}" type="pres">
      <dgm:prSet presAssocID="{141CB1FE-97C5-470C-A0C7-A77406D366B5}" presName="negativeSpace" presStyleCnt="0"/>
      <dgm:spPr/>
    </dgm:pt>
    <dgm:pt modelId="{D44AD84D-5C33-4105-A606-EB2C42588EE2}" type="pres">
      <dgm:prSet presAssocID="{141CB1FE-97C5-470C-A0C7-A77406D366B5}" presName="childText" presStyleLbl="conFgAcc1" presStyleIdx="3" presStyleCnt="6">
        <dgm:presLayoutVars>
          <dgm:bulletEnabled val="1"/>
        </dgm:presLayoutVars>
      </dgm:prSet>
      <dgm:spPr/>
    </dgm:pt>
    <dgm:pt modelId="{2571CE4A-228C-4456-A2A1-F6C2758F65AF}" type="pres">
      <dgm:prSet presAssocID="{55688844-945C-47AB-A842-165E5013FD21}" presName="spaceBetweenRectangles" presStyleCnt="0"/>
      <dgm:spPr/>
    </dgm:pt>
    <dgm:pt modelId="{F225A753-DB3F-47D7-AAEA-D9D69BEDF0A0}" type="pres">
      <dgm:prSet presAssocID="{E239869D-6321-4F11-A8CF-242BD77700E8}" presName="parentLin" presStyleCnt="0"/>
      <dgm:spPr/>
    </dgm:pt>
    <dgm:pt modelId="{59D98208-C413-4BCE-AD55-419A6A4F9C18}" type="pres">
      <dgm:prSet presAssocID="{E239869D-6321-4F11-A8CF-242BD77700E8}" presName="parentLeftMargin" presStyleLbl="node1" presStyleIdx="3" presStyleCnt="6"/>
      <dgm:spPr/>
    </dgm:pt>
    <dgm:pt modelId="{E1A15CB3-631A-449F-948F-A1CDE78B6671}" type="pres">
      <dgm:prSet presAssocID="{E239869D-6321-4F11-A8CF-242BD77700E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23A71552-2D33-4C40-9352-D3EE9CAE15D4}" type="pres">
      <dgm:prSet presAssocID="{E239869D-6321-4F11-A8CF-242BD77700E8}" presName="negativeSpace" presStyleCnt="0"/>
      <dgm:spPr/>
    </dgm:pt>
    <dgm:pt modelId="{539EABA7-B3FD-4C3C-A787-684C91757114}" type="pres">
      <dgm:prSet presAssocID="{E239869D-6321-4F11-A8CF-242BD77700E8}" presName="childText" presStyleLbl="conFgAcc1" presStyleIdx="4" presStyleCnt="6">
        <dgm:presLayoutVars>
          <dgm:bulletEnabled val="1"/>
        </dgm:presLayoutVars>
      </dgm:prSet>
      <dgm:spPr/>
    </dgm:pt>
    <dgm:pt modelId="{CD81CA6C-50A3-4390-BB01-2A3DBFAC1015}" type="pres">
      <dgm:prSet presAssocID="{DA0A402D-CFB1-47EE-96AE-DCC3C21944B9}" presName="spaceBetweenRectangles" presStyleCnt="0"/>
      <dgm:spPr/>
    </dgm:pt>
    <dgm:pt modelId="{ACF2EB06-5AD3-4FFC-9555-539C1823E85F}" type="pres">
      <dgm:prSet presAssocID="{80C90260-4FE8-4106-AA1B-1C1053575178}" presName="parentLin" presStyleCnt="0"/>
      <dgm:spPr/>
    </dgm:pt>
    <dgm:pt modelId="{40A2C928-2C8F-4D0E-98B0-D2DA493BA4FE}" type="pres">
      <dgm:prSet presAssocID="{80C90260-4FE8-4106-AA1B-1C1053575178}" presName="parentLeftMargin" presStyleLbl="node1" presStyleIdx="4" presStyleCnt="6"/>
      <dgm:spPr/>
    </dgm:pt>
    <dgm:pt modelId="{DC95DA73-06C2-4397-9F6E-97341AAC8383}" type="pres">
      <dgm:prSet presAssocID="{80C90260-4FE8-4106-AA1B-1C1053575178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04C2F46B-6A1E-40A9-9A88-247A84BDD7E9}" type="pres">
      <dgm:prSet presAssocID="{80C90260-4FE8-4106-AA1B-1C1053575178}" presName="negativeSpace" presStyleCnt="0"/>
      <dgm:spPr/>
    </dgm:pt>
    <dgm:pt modelId="{F910D34D-69A0-410E-8033-8ECC0AB7F16D}" type="pres">
      <dgm:prSet presAssocID="{80C90260-4FE8-4106-AA1B-1C1053575178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8D67626-00A2-4172-89DD-311879A7B098}" type="presOf" srcId="{77CA80C2-A80D-430A-ADF9-854AB02C353F}" destId="{75C1B47F-0DDA-4870-9F23-6CDE51513CCD}" srcOrd="0" destOrd="0" presId="urn:microsoft.com/office/officeart/2005/8/layout/list1"/>
    <dgm:cxn modelId="{0F818264-E46D-4F60-A49E-8E654E5714E3}" type="presOf" srcId="{4939D8A5-7B55-451A-979F-8EBBC10E58F4}" destId="{3DE2B768-DC02-40EC-A524-718E27619574}" srcOrd="0" destOrd="0" presId="urn:microsoft.com/office/officeart/2005/8/layout/list1"/>
    <dgm:cxn modelId="{DB9E3567-1878-4E8D-9091-52A295CE96F6}" type="presOf" srcId="{E239869D-6321-4F11-A8CF-242BD77700E8}" destId="{E1A15CB3-631A-449F-948F-A1CDE78B6671}" srcOrd="1" destOrd="0" presId="urn:microsoft.com/office/officeart/2005/8/layout/list1"/>
    <dgm:cxn modelId="{8D8F194D-F8E5-46B3-AB29-09F77E5B3926}" srcId="{A83EF67A-8CD7-49EF-9E21-64BC2FE35397}" destId="{E239869D-6321-4F11-A8CF-242BD77700E8}" srcOrd="4" destOrd="0" parTransId="{1724F969-6B04-4D8E-BFFC-9F835B85F1AF}" sibTransId="{DA0A402D-CFB1-47EE-96AE-DCC3C21944B9}"/>
    <dgm:cxn modelId="{6613E974-1291-4BEC-B148-CDF7B59F6620}" type="presOf" srcId="{4939D8A5-7B55-451A-979F-8EBBC10E58F4}" destId="{2CB8EA20-9123-4A85-AF51-83D56F9203A0}" srcOrd="1" destOrd="0" presId="urn:microsoft.com/office/officeart/2005/8/layout/list1"/>
    <dgm:cxn modelId="{6A7A5658-B6CB-48D2-A728-34491237C1B7}" type="presOf" srcId="{77CA80C2-A80D-430A-ADF9-854AB02C353F}" destId="{73B2B087-966A-480F-B2AC-F94E5F6F2C54}" srcOrd="1" destOrd="0" presId="urn:microsoft.com/office/officeart/2005/8/layout/list1"/>
    <dgm:cxn modelId="{3DCD117B-1470-4749-9772-67719028FB11}" srcId="{A83EF67A-8CD7-49EF-9E21-64BC2FE35397}" destId="{550463F6-99B8-4F37-8CAC-512A7F90043F}" srcOrd="0" destOrd="0" parTransId="{037A60C7-E74A-4DE2-BE85-86962C39300C}" sibTransId="{3BD828BA-4EF1-4789-8F82-4776E9247BA6}"/>
    <dgm:cxn modelId="{C6EF6788-B021-480A-9677-80E07500FF11}" srcId="{A83EF67A-8CD7-49EF-9E21-64BC2FE35397}" destId="{141CB1FE-97C5-470C-A0C7-A77406D366B5}" srcOrd="3" destOrd="0" parTransId="{6154432A-B8C9-47E8-9743-C7FE9F6CE8CD}" sibTransId="{55688844-945C-47AB-A842-165E5013FD21}"/>
    <dgm:cxn modelId="{E1095294-44D8-4C25-B187-0CDE4E9B18CF}" srcId="{A83EF67A-8CD7-49EF-9E21-64BC2FE35397}" destId="{80C90260-4FE8-4106-AA1B-1C1053575178}" srcOrd="5" destOrd="0" parTransId="{6F639B03-2ADC-4197-802D-FC3AAB431652}" sibTransId="{1719E2BF-D432-4AFC-BB05-93B37252F064}"/>
    <dgm:cxn modelId="{EEAE8398-6F40-4A7D-8335-B9E4FC9AB192}" type="presOf" srcId="{80C90260-4FE8-4106-AA1B-1C1053575178}" destId="{40A2C928-2C8F-4D0E-98B0-D2DA493BA4FE}" srcOrd="0" destOrd="0" presId="urn:microsoft.com/office/officeart/2005/8/layout/list1"/>
    <dgm:cxn modelId="{27FE1DAA-4BCF-43A5-8E18-437D20598D6C}" type="presOf" srcId="{E239869D-6321-4F11-A8CF-242BD77700E8}" destId="{59D98208-C413-4BCE-AD55-419A6A4F9C18}" srcOrd="0" destOrd="0" presId="urn:microsoft.com/office/officeart/2005/8/layout/list1"/>
    <dgm:cxn modelId="{86A405AE-04E9-44AD-B236-47F0C81AA1FC}" type="presOf" srcId="{550463F6-99B8-4F37-8CAC-512A7F90043F}" destId="{C7CC736C-5FA4-4B48-B381-7B660E5CC9C3}" srcOrd="0" destOrd="0" presId="urn:microsoft.com/office/officeart/2005/8/layout/list1"/>
    <dgm:cxn modelId="{B0626AB1-7642-4E25-821F-D272B09F6F66}" type="presOf" srcId="{141CB1FE-97C5-470C-A0C7-A77406D366B5}" destId="{4BE7726E-9800-4DD6-AA47-4AAC36DFDDC9}" srcOrd="1" destOrd="0" presId="urn:microsoft.com/office/officeart/2005/8/layout/list1"/>
    <dgm:cxn modelId="{781FDBB3-1FB4-41C0-94A7-9F3C1CF374D4}" type="presOf" srcId="{A83EF67A-8CD7-49EF-9E21-64BC2FE35397}" destId="{153675D5-6BC8-4CF0-9459-5BCC3ACDF06E}" srcOrd="0" destOrd="0" presId="urn:microsoft.com/office/officeart/2005/8/layout/list1"/>
    <dgm:cxn modelId="{C2E95BC4-4FFC-4F85-BD8E-DE18C11084CF}" type="presOf" srcId="{141CB1FE-97C5-470C-A0C7-A77406D366B5}" destId="{EE256CA1-0E94-4636-BA5F-B8FAD99B5405}" srcOrd="0" destOrd="0" presId="urn:microsoft.com/office/officeart/2005/8/layout/list1"/>
    <dgm:cxn modelId="{4E83A9D4-D3D4-4196-8125-3C3296396ECF}" type="presOf" srcId="{80C90260-4FE8-4106-AA1B-1C1053575178}" destId="{DC95DA73-06C2-4397-9F6E-97341AAC8383}" srcOrd="1" destOrd="0" presId="urn:microsoft.com/office/officeart/2005/8/layout/list1"/>
    <dgm:cxn modelId="{06807CE5-8016-4E81-8F29-1CEF46E8DE40}" srcId="{A83EF67A-8CD7-49EF-9E21-64BC2FE35397}" destId="{4939D8A5-7B55-451A-979F-8EBBC10E58F4}" srcOrd="1" destOrd="0" parTransId="{CA960B7F-474C-4F03-8146-F813AEB69D02}" sibTransId="{C20B82FF-1E9C-408E-9A3C-3291E6C02896}"/>
    <dgm:cxn modelId="{1B885FEC-3052-47A5-9631-7262AC52D695}" type="presOf" srcId="{550463F6-99B8-4F37-8CAC-512A7F90043F}" destId="{5F6AB4D4-BBD1-41F1-9ECB-54C0D9B5A2EF}" srcOrd="1" destOrd="0" presId="urn:microsoft.com/office/officeart/2005/8/layout/list1"/>
    <dgm:cxn modelId="{764539ED-A59B-40C9-A681-222172E4EB50}" srcId="{A83EF67A-8CD7-49EF-9E21-64BC2FE35397}" destId="{77CA80C2-A80D-430A-ADF9-854AB02C353F}" srcOrd="2" destOrd="0" parTransId="{AEE3274F-980C-473D-98DC-F24C901E5C58}" sibTransId="{C2B8661E-5387-4590-A7C6-D72471A80200}"/>
    <dgm:cxn modelId="{05E4B9DD-FCBF-428D-8874-109CE259FE34}" type="presParOf" srcId="{153675D5-6BC8-4CF0-9459-5BCC3ACDF06E}" destId="{66887861-6BCB-460E-BBAA-5408A2257D5C}" srcOrd="0" destOrd="0" presId="urn:microsoft.com/office/officeart/2005/8/layout/list1"/>
    <dgm:cxn modelId="{EC0780CB-4DE1-40F7-AEEC-319D7FB1F7AA}" type="presParOf" srcId="{66887861-6BCB-460E-BBAA-5408A2257D5C}" destId="{C7CC736C-5FA4-4B48-B381-7B660E5CC9C3}" srcOrd="0" destOrd="0" presId="urn:microsoft.com/office/officeart/2005/8/layout/list1"/>
    <dgm:cxn modelId="{09FD8965-A935-4809-80E0-9A7728FC37F6}" type="presParOf" srcId="{66887861-6BCB-460E-BBAA-5408A2257D5C}" destId="{5F6AB4D4-BBD1-41F1-9ECB-54C0D9B5A2EF}" srcOrd="1" destOrd="0" presId="urn:microsoft.com/office/officeart/2005/8/layout/list1"/>
    <dgm:cxn modelId="{7780565B-F9C1-4CF0-81C5-9F66B8649D58}" type="presParOf" srcId="{153675D5-6BC8-4CF0-9459-5BCC3ACDF06E}" destId="{99BADBCF-F208-48CC-AEBA-71013FA9E461}" srcOrd="1" destOrd="0" presId="urn:microsoft.com/office/officeart/2005/8/layout/list1"/>
    <dgm:cxn modelId="{3E133C62-549D-4C96-A397-42C636884101}" type="presParOf" srcId="{153675D5-6BC8-4CF0-9459-5BCC3ACDF06E}" destId="{F44BD61D-C948-4A5D-B9BA-B2A0EAC53CC5}" srcOrd="2" destOrd="0" presId="urn:microsoft.com/office/officeart/2005/8/layout/list1"/>
    <dgm:cxn modelId="{322B2D50-1206-4C52-A724-DC0C5A487B2D}" type="presParOf" srcId="{153675D5-6BC8-4CF0-9459-5BCC3ACDF06E}" destId="{47171DCA-5BAB-404A-A512-2201DC352C86}" srcOrd="3" destOrd="0" presId="urn:microsoft.com/office/officeart/2005/8/layout/list1"/>
    <dgm:cxn modelId="{FA30F0C7-A4A8-4372-8B73-C008E47B51E0}" type="presParOf" srcId="{153675D5-6BC8-4CF0-9459-5BCC3ACDF06E}" destId="{846D0746-78FC-410B-A050-3A573E548A60}" srcOrd="4" destOrd="0" presId="urn:microsoft.com/office/officeart/2005/8/layout/list1"/>
    <dgm:cxn modelId="{BA88E206-1BC5-4459-A869-1F40CB27D26D}" type="presParOf" srcId="{846D0746-78FC-410B-A050-3A573E548A60}" destId="{3DE2B768-DC02-40EC-A524-718E27619574}" srcOrd="0" destOrd="0" presId="urn:microsoft.com/office/officeart/2005/8/layout/list1"/>
    <dgm:cxn modelId="{70FB4686-22AF-4496-84F5-EE54DCFAC236}" type="presParOf" srcId="{846D0746-78FC-410B-A050-3A573E548A60}" destId="{2CB8EA20-9123-4A85-AF51-83D56F9203A0}" srcOrd="1" destOrd="0" presId="urn:microsoft.com/office/officeart/2005/8/layout/list1"/>
    <dgm:cxn modelId="{2109EE0A-062D-48F8-B23C-4AD8FC01A2F1}" type="presParOf" srcId="{153675D5-6BC8-4CF0-9459-5BCC3ACDF06E}" destId="{C3DDFC96-0986-4C17-9E54-4DE8FA6B967F}" srcOrd="5" destOrd="0" presId="urn:microsoft.com/office/officeart/2005/8/layout/list1"/>
    <dgm:cxn modelId="{0D6D7C6D-9668-46CB-8022-C280DF3088C2}" type="presParOf" srcId="{153675D5-6BC8-4CF0-9459-5BCC3ACDF06E}" destId="{FD2FA4E9-4590-44EF-811C-A8BA45A22539}" srcOrd="6" destOrd="0" presId="urn:microsoft.com/office/officeart/2005/8/layout/list1"/>
    <dgm:cxn modelId="{E2FB8A1B-98CA-4764-80F7-937B732B07E8}" type="presParOf" srcId="{153675D5-6BC8-4CF0-9459-5BCC3ACDF06E}" destId="{E44E459C-917E-4EE0-952B-9516F1B481D1}" srcOrd="7" destOrd="0" presId="urn:microsoft.com/office/officeart/2005/8/layout/list1"/>
    <dgm:cxn modelId="{E3BC2144-9CC7-4980-A244-A25176D01484}" type="presParOf" srcId="{153675D5-6BC8-4CF0-9459-5BCC3ACDF06E}" destId="{11473FBD-4F8D-4B36-B915-E0F6E1C8058D}" srcOrd="8" destOrd="0" presId="urn:microsoft.com/office/officeart/2005/8/layout/list1"/>
    <dgm:cxn modelId="{B7FCA274-87F3-4983-BAEF-E67D070B284D}" type="presParOf" srcId="{11473FBD-4F8D-4B36-B915-E0F6E1C8058D}" destId="{75C1B47F-0DDA-4870-9F23-6CDE51513CCD}" srcOrd="0" destOrd="0" presId="urn:microsoft.com/office/officeart/2005/8/layout/list1"/>
    <dgm:cxn modelId="{DAFABCC8-5C92-4583-BE3A-55A92F8221B4}" type="presParOf" srcId="{11473FBD-4F8D-4B36-B915-E0F6E1C8058D}" destId="{73B2B087-966A-480F-B2AC-F94E5F6F2C54}" srcOrd="1" destOrd="0" presId="urn:microsoft.com/office/officeart/2005/8/layout/list1"/>
    <dgm:cxn modelId="{335C17E1-F526-4DFA-9FE6-A43E2CA9A58D}" type="presParOf" srcId="{153675D5-6BC8-4CF0-9459-5BCC3ACDF06E}" destId="{BD476BDC-27BE-497D-AEE6-54066CC503E0}" srcOrd="9" destOrd="0" presId="urn:microsoft.com/office/officeart/2005/8/layout/list1"/>
    <dgm:cxn modelId="{319BAED2-9743-4696-988E-FB4D7919DB9A}" type="presParOf" srcId="{153675D5-6BC8-4CF0-9459-5BCC3ACDF06E}" destId="{4BB491D1-C66F-4DF3-A811-88E543C7B0FA}" srcOrd="10" destOrd="0" presId="urn:microsoft.com/office/officeart/2005/8/layout/list1"/>
    <dgm:cxn modelId="{1A92792E-4160-40FE-A419-B732363BF157}" type="presParOf" srcId="{153675D5-6BC8-4CF0-9459-5BCC3ACDF06E}" destId="{B353E66D-0EC9-4651-BF8A-7D766903CFAD}" srcOrd="11" destOrd="0" presId="urn:microsoft.com/office/officeart/2005/8/layout/list1"/>
    <dgm:cxn modelId="{7E4583F4-8DB2-48A2-A1EA-F8B256470700}" type="presParOf" srcId="{153675D5-6BC8-4CF0-9459-5BCC3ACDF06E}" destId="{3F0B4B67-CC09-4EB3-A5BA-136CF121AC9A}" srcOrd="12" destOrd="0" presId="urn:microsoft.com/office/officeart/2005/8/layout/list1"/>
    <dgm:cxn modelId="{14CE091E-DD16-4787-AD48-CDE227FCAC13}" type="presParOf" srcId="{3F0B4B67-CC09-4EB3-A5BA-136CF121AC9A}" destId="{EE256CA1-0E94-4636-BA5F-B8FAD99B5405}" srcOrd="0" destOrd="0" presId="urn:microsoft.com/office/officeart/2005/8/layout/list1"/>
    <dgm:cxn modelId="{C6DD92CF-E557-4560-94D7-E984A1408FDF}" type="presParOf" srcId="{3F0B4B67-CC09-4EB3-A5BA-136CF121AC9A}" destId="{4BE7726E-9800-4DD6-AA47-4AAC36DFDDC9}" srcOrd="1" destOrd="0" presId="urn:microsoft.com/office/officeart/2005/8/layout/list1"/>
    <dgm:cxn modelId="{0ACD2117-6D82-43DA-8CDD-939AD5C3B26B}" type="presParOf" srcId="{153675D5-6BC8-4CF0-9459-5BCC3ACDF06E}" destId="{4FE36816-7D8F-4681-95A1-213E84BBF678}" srcOrd="13" destOrd="0" presId="urn:microsoft.com/office/officeart/2005/8/layout/list1"/>
    <dgm:cxn modelId="{90106AEB-1CD2-467C-B0DC-6EE2F77FFECD}" type="presParOf" srcId="{153675D5-6BC8-4CF0-9459-5BCC3ACDF06E}" destId="{D44AD84D-5C33-4105-A606-EB2C42588EE2}" srcOrd="14" destOrd="0" presId="urn:microsoft.com/office/officeart/2005/8/layout/list1"/>
    <dgm:cxn modelId="{1A6E7BED-BE10-4482-B82F-831A5FB25B41}" type="presParOf" srcId="{153675D5-6BC8-4CF0-9459-5BCC3ACDF06E}" destId="{2571CE4A-228C-4456-A2A1-F6C2758F65AF}" srcOrd="15" destOrd="0" presId="urn:microsoft.com/office/officeart/2005/8/layout/list1"/>
    <dgm:cxn modelId="{B4D6B8EA-546A-4C4D-9094-7962B3BA5BC4}" type="presParOf" srcId="{153675D5-6BC8-4CF0-9459-5BCC3ACDF06E}" destId="{F225A753-DB3F-47D7-AAEA-D9D69BEDF0A0}" srcOrd="16" destOrd="0" presId="urn:microsoft.com/office/officeart/2005/8/layout/list1"/>
    <dgm:cxn modelId="{396E8E4F-47E2-45FA-8242-EA232FDB9FCB}" type="presParOf" srcId="{F225A753-DB3F-47D7-AAEA-D9D69BEDF0A0}" destId="{59D98208-C413-4BCE-AD55-419A6A4F9C18}" srcOrd="0" destOrd="0" presId="urn:microsoft.com/office/officeart/2005/8/layout/list1"/>
    <dgm:cxn modelId="{BE00142E-7463-461B-B9CD-F1C77E8109D4}" type="presParOf" srcId="{F225A753-DB3F-47D7-AAEA-D9D69BEDF0A0}" destId="{E1A15CB3-631A-449F-948F-A1CDE78B6671}" srcOrd="1" destOrd="0" presId="urn:microsoft.com/office/officeart/2005/8/layout/list1"/>
    <dgm:cxn modelId="{943AB5B2-5F96-4861-8B51-442595CC09A5}" type="presParOf" srcId="{153675D5-6BC8-4CF0-9459-5BCC3ACDF06E}" destId="{23A71552-2D33-4C40-9352-D3EE9CAE15D4}" srcOrd="17" destOrd="0" presId="urn:microsoft.com/office/officeart/2005/8/layout/list1"/>
    <dgm:cxn modelId="{DF34089E-8842-4F0A-8B4F-EEACF6AF9AF3}" type="presParOf" srcId="{153675D5-6BC8-4CF0-9459-5BCC3ACDF06E}" destId="{539EABA7-B3FD-4C3C-A787-684C91757114}" srcOrd="18" destOrd="0" presId="urn:microsoft.com/office/officeart/2005/8/layout/list1"/>
    <dgm:cxn modelId="{00596E77-92C0-42E4-A80B-1A811D8CEF4C}" type="presParOf" srcId="{153675D5-6BC8-4CF0-9459-5BCC3ACDF06E}" destId="{CD81CA6C-50A3-4390-BB01-2A3DBFAC1015}" srcOrd="19" destOrd="0" presId="urn:microsoft.com/office/officeart/2005/8/layout/list1"/>
    <dgm:cxn modelId="{918297AB-7027-409B-B787-546E840B956E}" type="presParOf" srcId="{153675D5-6BC8-4CF0-9459-5BCC3ACDF06E}" destId="{ACF2EB06-5AD3-4FFC-9555-539C1823E85F}" srcOrd="20" destOrd="0" presId="urn:microsoft.com/office/officeart/2005/8/layout/list1"/>
    <dgm:cxn modelId="{5C9A88F5-557C-4D60-98C4-36210A375A03}" type="presParOf" srcId="{ACF2EB06-5AD3-4FFC-9555-539C1823E85F}" destId="{40A2C928-2C8F-4D0E-98B0-D2DA493BA4FE}" srcOrd="0" destOrd="0" presId="urn:microsoft.com/office/officeart/2005/8/layout/list1"/>
    <dgm:cxn modelId="{EA699D14-CDEC-4B3F-B82D-99C0D8ED72EA}" type="presParOf" srcId="{ACF2EB06-5AD3-4FFC-9555-539C1823E85F}" destId="{DC95DA73-06C2-4397-9F6E-97341AAC8383}" srcOrd="1" destOrd="0" presId="urn:microsoft.com/office/officeart/2005/8/layout/list1"/>
    <dgm:cxn modelId="{4C1CCC3C-AB7C-4D2B-A875-53CBFA3E1637}" type="presParOf" srcId="{153675D5-6BC8-4CF0-9459-5BCC3ACDF06E}" destId="{04C2F46B-6A1E-40A9-9A88-247A84BDD7E9}" srcOrd="21" destOrd="0" presId="urn:microsoft.com/office/officeart/2005/8/layout/list1"/>
    <dgm:cxn modelId="{8F99FCD2-84C1-4DDB-9BB5-C0EB0C06E9C1}" type="presParOf" srcId="{153675D5-6BC8-4CF0-9459-5BCC3ACDF06E}" destId="{F910D34D-69A0-410E-8033-8ECC0AB7F16D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3EF67A-8CD7-49EF-9E21-64BC2FE3539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50463F6-99B8-4F37-8CAC-512A7F90043F}">
      <dgm:prSet phldrT="[Text]"/>
      <dgm:spPr/>
      <dgm:t>
        <a:bodyPr/>
        <a:lstStyle/>
        <a:p>
          <a:r>
            <a:rPr lang="en-US" dirty="0" err="1"/>
            <a:t>Mencapai</a:t>
          </a:r>
          <a:r>
            <a:rPr lang="en-US" dirty="0"/>
            <a:t> </a:t>
          </a:r>
          <a:r>
            <a:rPr lang="en-US" dirty="0" err="1"/>
            <a:t>nilai</a:t>
          </a:r>
          <a:r>
            <a:rPr lang="en-US" dirty="0"/>
            <a:t> minimal </a:t>
          </a:r>
          <a:r>
            <a:rPr lang="en-US" dirty="0" err="1"/>
            <a:t>syarat</a:t>
          </a:r>
          <a:r>
            <a:rPr lang="en-US" dirty="0"/>
            <a:t> </a:t>
          </a:r>
          <a:r>
            <a:rPr lang="en-US" dirty="0" err="1"/>
            <a:t>penetapan</a:t>
          </a:r>
          <a:endParaRPr lang="en-US" dirty="0"/>
        </a:p>
      </dgm:t>
    </dgm:pt>
    <dgm:pt modelId="{037A60C7-E74A-4DE2-BE85-86962C39300C}" type="parTrans" cxnId="{3DCD117B-1470-4749-9772-67719028FB11}">
      <dgm:prSet/>
      <dgm:spPr/>
      <dgm:t>
        <a:bodyPr/>
        <a:lstStyle/>
        <a:p>
          <a:endParaRPr lang="en-US"/>
        </a:p>
      </dgm:t>
    </dgm:pt>
    <dgm:pt modelId="{3BD828BA-4EF1-4789-8F82-4776E9247BA6}" type="sibTrans" cxnId="{3DCD117B-1470-4749-9772-67719028FB11}">
      <dgm:prSet/>
      <dgm:spPr/>
      <dgm:t>
        <a:bodyPr/>
        <a:lstStyle/>
        <a:p>
          <a:endParaRPr lang="en-US"/>
        </a:p>
      </dgm:t>
    </dgm:pt>
    <dgm:pt modelId="{77CA80C2-A80D-430A-ADF9-854AB02C353F}">
      <dgm:prSet phldrT="[Text]"/>
      <dgm:spPr/>
      <dgm:t>
        <a:bodyPr/>
        <a:lstStyle/>
        <a:p>
          <a:r>
            <a:rPr lang="en-US" dirty="0"/>
            <a:t>Nihil </a:t>
          </a:r>
          <a:r>
            <a:rPr lang="en-US" dirty="0" err="1"/>
            <a:t>temuan</a:t>
          </a:r>
          <a:r>
            <a:rPr lang="en-US" dirty="0"/>
            <a:t> </a:t>
          </a:r>
          <a:r>
            <a:rPr lang="en-US" dirty="0" err="1"/>
            <a:t>Itjen</a:t>
          </a:r>
          <a:endParaRPr lang="en-US" dirty="0"/>
        </a:p>
      </dgm:t>
    </dgm:pt>
    <dgm:pt modelId="{AEE3274F-980C-473D-98DC-F24C901E5C58}" type="parTrans" cxnId="{764539ED-A59B-40C9-A681-222172E4EB50}">
      <dgm:prSet/>
      <dgm:spPr/>
      <dgm:t>
        <a:bodyPr/>
        <a:lstStyle/>
        <a:p>
          <a:endParaRPr lang="en-US"/>
        </a:p>
      </dgm:t>
    </dgm:pt>
    <dgm:pt modelId="{C2B8661E-5387-4590-A7C6-D72471A80200}" type="sibTrans" cxnId="{764539ED-A59B-40C9-A681-222172E4EB50}">
      <dgm:prSet/>
      <dgm:spPr/>
      <dgm:t>
        <a:bodyPr/>
        <a:lstStyle/>
        <a:p>
          <a:endParaRPr lang="en-US"/>
        </a:p>
      </dgm:t>
    </dgm:pt>
    <dgm:pt modelId="{141CB1FE-97C5-470C-A0C7-A77406D366B5}">
      <dgm:prSet phldrT="[Text]"/>
      <dgm:spPr/>
      <dgm:t>
        <a:bodyPr/>
        <a:lstStyle/>
        <a:p>
          <a:r>
            <a:rPr lang="en-US" dirty="0"/>
            <a:t>Nihil </a:t>
          </a:r>
          <a:r>
            <a:rPr lang="en-US" dirty="0" err="1"/>
            <a:t>temuan</a:t>
          </a:r>
          <a:r>
            <a:rPr lang="en-US" dirty="0"/>
            <a:t> material BPK 5 </a:t>
          </a:r>
          <a:r>
            <a:rPr lang="en-US" dirty="0" err="1"/>
            <a:t>tahun</a:t>
          </a:r>
          <a:r>
            <a:rPr lang="en-US" dirty="0"/>
            <a:t> </a:t>
          </a:r>
          <a:r>
            <a:rPr lang="en-US" dirty="0" err="1"/>
            <a:t>terakhir</a:t>
          </a:r>
          <a:endParaRPr lang="en-US" dirty="0"/>
        </a:p>
      </dgm:t>
    </dgm:pt>
    <dgm:pt modelId="{6154432A-B8C9-47E8-9743-C7FE9F6CE8CD}" type="parTrans" cxnId="{C6EF6788-B021-480A-9677-80E07500FF11}">
      <dgm:prSet/>
      <dgm:spPr/>
      <dgm:t>
        <a:bodyPr/>
        <a:lstStyle/>
        <a:p>
          <a:endParaRPr lang="en-US"/>
        </a:p>
      </dgm:t>
    </dgm:pt>
    <dgm:pt modelId="{55688844-945C-47AB-A842-165E5013FD21}" type="sibTrans" cxnId="{C6EF6788-B021-480A-9677-80E07500FF11}">
      <dgm:prSet/>
      <dgm:spPr/>
      <dgm:t>
        <a:bodyPr/>
        <a:lstStyle/>
        <a:p>
          <a:endParaRPr lang="en-US"/>
        </a:p>
      </dgm:t>
    </dgm:pt>
    <dgm:pt modelId="{5345B5F9-D609-47E4-B22C-11CF00FF8C08}">
      <dgm:prSet phldrT="[Text]"/>
      <dgm:spPr/>
      <dgm:t>
        <a:bodyPr/>
        <a:lstStyle/>
        <a:p>
          <a:r>
            <a:rPr lang="en-US" dirty="0" err="1"/>
            <a:t>Menindaklanjuti</a:t>
          </a:r>
          <a:r>
            <a:rPr lang="en-US" dirty="0"/>
            <a:t> </a:t>
          </a:r>
          <a:r>
            <a:rPr lang="en-US" dirty="0" err="1"/>
            <a:t>catatan</a:t>
          </a:r>
          <a:r>
            <a:rPr lang="en-US" dirty="0"/>
            <a:t> </a:t>
          </a:r>
          <a:r>
            <a:rPr lang="en-US" dirty="0" err="1"/>
            <a:t>hasil</a:t>
          </a:r>
          <a:r>
            <a:rPr lang="en-US" dirty="0"/>
            <a:t> </a:t>
          </a:r>
          <a:r>
            <a:rPr lang="en-US" dirty="0" err="1"/>
            <a:t>evaluasi</a:t>
          </a:r>
          <a:r>
            <a:rPr lang="en-US" dirty="0"/>
            <a:t> TPI</a:t>
          </a:r>
        </a:p>
      </dgm:t>
    </dgm:pt>
    <dgm:pt modelId="{B4425A7C-3E05-41AC-A659-7726707112B6}" type="parTrans" cxnId="{10FDD86E-DA80-48A7-A400-18D326246427}">
      <dgm:prSet/>
      <dgm:spPr/>
      <dgm:t>
        <a:bodyPr/>
        <a:lstStyle/>
        <a:p>
          <a:endParaRPr lang="en-US"/>
        </a:p>
      </dgm:t>
    </dgm:pt>
    <dgm:pt modelId="{4FAFCE53-FB1B-456C-AF59-FF7A71241EE9}" type="sibTrans" cxnId="{10FDD86E-DA80-48A7-A400-18D326246427}">
      <dgm:prSet/>
      <dgm:spPr/>
      <dgm:t>
        <a:bodyPr/>
        <a:lstStyle/>
        <a:p>
          <a:endParaRPr lang="en-US"/>
        </a:p>
      </dgm:t>
    </dgm:pt>
    <dgm:pt modelId="{061F1400-837E-436B-9462-DF0EA7A14D5C}">
      <dgm:prSet phldrT="[Text]"/>
      <dgm:spPr/>
      <dgm:t>
        <a:bodyPr/>
        <a:lstStyle/>
        <a:p>
          <a:r>
            <a:rPr lang="en-US" dirty="0"/>
            <a:t>Deadline – desk evaluation TPI: 30 April 2021</a:t>
          </a:r>
        </a:p>
      </dgm:t>
    </dgm:pt>
    <dgm:pt modelId="{33D0F0B8-0250-4E5C-B90F-E4F704A7D2F0}" type="parTrans" cxnId="{A88E8D98-CDED-40B6-8878-A89067B19D10}">
      <dgm:prSet/>
      <dgm:spPr/>
      <dgm:t>
        <a:bodyPr/>
        <a:lstStyle/>
        <a:p>
          <a:endParaRPr lang="en-US"/>
        </a:p>
      </dgm:t>
    </dgm:pt>
    <dgm:pt modelId="{0D9C0DDD-8937-4BFD-A4C6-A69C25DB9D52}" type="sibTrans" cxnId="{A88E8D98-CDED-40B6-8878-A89067B19D10}">
      <dgm:prSet/>
      <dgm:spPr/>
      <dgm:t>
        <a:bodyPr/>
        <a:lstStyle/>
        <a:p>
          <a:endParaRPr lang="en-US"/>
        </a:p>
      </dgm:t>
    </dgm:pt>
    <dgm:pt modelId="{D9EDD23E-2CCD-4B91-B6B1-D4EF7CB01312}">
      <dgm:prSet phldrT="[Text]"/>
      <dgm:spPr/>
      <dgm:t>
        <a:bodyPr/>
        <a:lstStyle/>
        <a:p>
          <a:r>
            <a:rPr lang="en-US" dirty="0"/>
            <a:t>Nihil </a:t>
          </a:r>
          <a:r>
            <a:rPr lang="en-US" dirty="0" err="1"/>
            <a:t>berita</a:t>
          </a:r>
          <a:r>
            <a:rPr lang="en-US" dirty="0"/>
            <a:t> </a:t>
          </a:r>
          <a:r>
            <a:rPr lang="en-US" dirty="0" err="1"/>
            <a:t>negatif</a:t>
          </a:r>
          <a:r>
            <a:rPr lang="en-US" dirty="0"/>
            <a:t> 2 </a:t>
          </a:r>
          <a:r>
            <a:rPr lang="en-US" dirty="0" err="1"/>
            <a:t>tahun</a:t>
          </a:r>
          <a:r>
            <a:rPr lang="en-US" dirty="0"/>
            <a:t> </a:t>
          </a:r>
          <a:r>
            <a:rPr lang="en-US" dirty="0" err="1"/>
            <a:t>terakhir</a:t>
          </a:r>
          <a:endParaRPr lang="en-US" dirty="0"/>
        </a:p>
      </dgm:t>
    </dgm:pt>
    <dgm:pt modelId="{5598559B-1F96-40AC-A594-A449AA3BBFCA}" type="parTrans" cxnId="{3345B1A2-600F-44EF-9912-0E26060CEA8F}">
      <dgm:prSet/>
      <dgm:spPr/>
      <dgm:t>
        <a:bodyPr/>
        <a:lstStyle/>
        <a:p>
          <a:endParaRPr lang="en-US"/>
        </a:p>
      </dgm:t>
    </dgm:pt>
    <dgm:pt modelId="{342166FD-F011-41E4-B24C-598CD860DAF6}" type="sibTrans" cxnId="{3345B1A2-600F-44EF-9912-0E26060CEA8F}">
      <dgm:prSet/>
      <dgm:spPr/>
      <dgm:t>
        <a:bodyPr/>
        <a:lstStyle/>
        <a:p>
          <a:endParaRPr lang="en-US"/>
        </a:p>
      </dgm:t>
    </dgm:pt>
    <dgm:pt modelId="{66393B00-C9B1-4CA7-B0D2-D3E813D7A0EA}">
      <dgm:prSet phldrT="[Text]"/>
      <dgm:spPr/>
      <dgm:t>
        <a:bodyPr/>
        <a:lstStyle/>
        <a:p>
          <a:r>
            <a:rPr lang="en-US" dirty="0"/>
            <a:t>LHKPN &amp; LHKASN 100%</a:t>
          </a:r>
        </a:p>
      </dgm:t>
    </dgm:pt>
    <dgm:pt modelId="{25D31253-D411-420F-9B01-64D82314F2D5}" type="parTrans" cxnId="{A056F4BB-6CEE-4E2A-942B-7C4178530514}">
      <dgm:prSet/>
      <dgm:spPr/>
      <dgm:t>
        <a:bodyPr/>
        <a:lstStyle/>
        <a:p>
          <a:endParaRPr lang="en-US"/>
        </a:p>
      </dgm:t>
    </dgm:pt>
    <dgm:pt modelId="{5BBEC3ED-AE9B-4B3D-8111-0F2269B29BC9}" type="sibTrans" cxnId="{A056F4BB-6CEE-4E2A-942B-7C4178530514}">
      <dgm:prSet/>
      <dgm:spPr/>
      <dgm:t>
        <a:bodyPr/>
        <a:lstStyle/>
        <a:p>
          <a:endParaRPr lang="en-US"/>
        </a:p>
      </dgm:t>
    </dgm:pt>
    <dgm:pt modelId="{71A46460-3A58-4842-ADA0-962F14A39C56}" type="pres">
      <dgm:prSet presAssocID="{A83EF67A-8CD7-49EF-9E21-64BC2FE35397}" presName="linear" presStyleCnt="0">
        <dgm:presLayoutVars>
          <dgm:dir/>
          <dgm:animLvl val="lvl"/>
          <dgm:resizeHandles val="exact"/>
        </dgm:presLayoutVars>
      </dgm:prSet>
      <dgm:spPr/>
    </dgm:pt>
    <dgm:pt modelId="{7CF3B3BF-7020-4771-A719-0AA51DD0F5C0}" type="pres">
      <dgm:prSet presAssocID="{550463F6-99B8-4F37-8CAC-512A7F90043F}" presName="parentLin" presStyleCnt="0"/>
      <dgm:spPr/>
    </dgm:pt>
    <dgm:pt modelId="{E25F8845-3705-449F-8DFD-F4F15135C739}" type="pres">
      <dgm:prSet presAssocID="{550463F6-99B8-4F37-8CAC-512A7F90043F}" presName="parentLeftMargin" presStyleLbl="node1" presStyleIdx="0" presStyleCnt="7"/>
      <dgm:spPr/>
    </dgm:pt>
    <dgm:pt modelId="{80AFEF10-51F1-4C91-83DF-A317E5302980}" type="pres">
      <dgm:prSet presAssocID="{550463F6-99B8-4F37-8CAC-512A7F90043F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7A0E3DB3-4E4C-4FCF-BA70-F629E81B9402}" type="pres">
      <dgm:prSet presAssocID="{550463F6-99B8-4F37-8CAC-512A7F90043F}" presName="negativeSpace" presStyleCnt="0"/>
      <dgm:spPr/>
    </dgm:pt>
    <dgm:pt modelId="{DD0225DB-AE6E-41D9-9F98-78352C193A1A}" type="pres">
      <dgm:prSet presAssocID="{550463F6-99B8-4F37-8CAC-512A7F90043F}" presName="childText" presStyleLbl="conFgAcc1" presStyleIdx="0" presStyleCnt="7">
        <dgm:presLayoutVars>
          <dgm:bulletEnabled val="1"/>
        </dgm:presLayoutVars>
      </dgm:prSet>
      <dgm:spPr/>
    </dgm:pt>
    <dgm:pt modelId="{38A85285-E71E-44AB-A616-D9CFC282830A}" type="pres">
      <dgm:prSet presAssocID="{3BD828BA-4EF1-4789-8F82-4776E9247BA6}" presName="spaceBetweenRectangles" presStyleCnt="0"/>
      <dgm:spPr/>
    </dgm:pt>
    <dgm:pt modelId="{5DE02429-036D-4E3D-A98E-B26EF46CEDEF}" type="pres">
      <dgm:prSet presAssocID="{66393B00-C9B1-4CA7-B0D2-D3E813D7A0EA}" presName="parentLin" presStyleCnt="0"/>
      <dgm:spPr/>
    </dgm:pt>
    <dgm:pt modelId="{08169292-451D-495A-8E22-2BE7F238EF21}" type="pres">
      <dgm:prSet presAssocID="{66393B00-C9B1-4CA7-B0D2-D3E813D7A0EA}" presName="parentLeftMargin" presStyleLbl="node1" presStyleIdx="0" presStyleCnt="7"/>
      <dgm:spPr/>
    </dgm:pt>
    <dgm:pt modelId="{223F006D-7429-4FF7-8D14-A973E9C772DD}" type="pres">
      <dgm:prSet presAssocID="{66393B00-C9B1-4CA7-B0D2-D3E813D7A0EA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FAABC734-D0C1-495E-A465-47295951E8F9}" type="pres">
      <dgm:prSet presAssocID="{66393B00-C9B1-4CA7-B0D2-D3E813D7A0EA}" presName="negativeSpace" presStyleCnt="0"/>
      <dgm:spPr/>
    </dgm:pt>
    <dgm:pt modelId="{10C9CD20-48EC-46CC-8532-C5E6C090DA2E}" type="pres">
      <dgm:prSet presAssocID="{66393B00-C9B1-4CA7-B0D2-D3E813D7A0EA}" presName="childText" presStyleLbl="conFgAcc1" presStyleIdx="1" presStyleCnt="7">
        <dgm:presLayoutVars>
          <dgm:bulletEnabled val="1"/>
        </dgm:presLayoutVars>
      </dgm:prSet>
      <dgm:spPr/>
    </dgm:pt>
    <dgm:pt modelId="{34D0986A-A6A0-46E8-90C4-C4868635ADB1}" type="pres">
      <dgm:prSet presAssocID="{5BBEC3ED-AE9B-4B3D-8111-0F2269B29BC9}" presName="spaceBetweenRectangles" presStyleCnt="0"/>
      <dgm:spPr/>
    </dgm:pt>
    <dgm:pt modelId="{133CCB89-8356-4FF8-8EC5-5A0263C04C9E}" type="pres">
      <dgm:prSet presAssocID="{77CA80C2-A80D-430A-ADF9-854AB02C353F}" presName="parentLin" presStyleCnt="0"/>
      <dgm:spPr/>
    </dgm:pt>
    <dgm:pt modelId="{6C145C2A-36E5-4801-826A-8B2CA603982D}" type="pres">
      <dgm:prSet presAssocID="{77CA80C2-A80D-430A-ADF9-854AB02C353F}" presName="parentLeftMargin" presStyleLbl="node1" presStyleIdx="1" presStyleCnt="7"/>
      <dgm:spPr/>
    </dgm:pt>
    <dgm:pt modelId="{FF2ADBA1-AB42-487C-AFD1-DA39F4FB16DF}" type="pres">
      <dgm:prSet presAssocID="{77CA80C2-A80D-430A-ADF9-854AB02C353F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72E778A5-C887-4478-8776-C73B4F462937}" type="pres">
      <dgm:prSet presAssocID="{77CA80C2-A80D-430A-ADF9-854AB02C353F}" presName="negativeSpace" presStyleCnt="0"/>
      <dgm:spPr/>
    </dgm:pt>
    <dgm:pt modelId="{E463B579-EDCB-4E5F-AD8E-A1B550334E66}" type="pres">
      <dgm:prSet presAssocID="{77CA80C2-A80D-430A-ADF9-854AB02C353F}" presName="childText" presStyleLbl="conFgAcc1" presStyleIdx="2" presStyleCnt="7">
        <dgm:presLayoutVars>
          <dgm:bulletEnabled val="1"/>
        </dgm:presLayoutVars>
      </dgm:prSet>
      <dgm:spPr/>
    </dgm:pt>
    <dgm:pt modelId="{D47E9188-63AE-48E2-A5D7-857CFB4A1467}" type="pres">
      <dgm:prSet presAssocID="{C2B8661E-5387-4590-A7C6-D72471A80200}" presName="spaceBetweenRectangles" presStyleCnt="0"/>
      <dgm:spPr/>
    </dgm:pt>
    <dgm:pt modelId="{43CC4FBD-CF3C-4BA9-84A8-83224FAC2007}" type="pres">
      <dgm:prSet presAssocID="{141CB1FE-97C5-470C-A0C7-A77406D366B5}" presName="parentLin" presStyleCnt="0"/>
      <dgm:spPr/>
    </dgm:pt>
    <dgm:pt modelId="{DD6CB270-C15A-45FC-B4D3-FB58789D1241}" type="pres">
      <dgm:prSet presAssocID="{141CB1FE-97C5-470C-A0C7-A77406D366B5}" presName="parentLeftMargin" presStyleLbl="node1" presStyleIdx="2" presStyleCnt="7"/>
      <dgm:spPr/>
    </dgm:pt>
    <dgm:pt modelId="{7BE71531-4065-4A18-AC97-F32D0C7C46F9}" type="pres">
      <dgm:prSet presAssocID="{141CB1FE-97C5-470C-A0C7-A77406D366B5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86C4DBFC-F916-4424-BF22-E5A6AD01AA9A}" type="pres">
      <dgm:prSet presAssocID="{141CB1FE-97C5-470C-A0C7-A77406D366B5}" presName="negativeSpace" presStyleCnt="0"/>
      <dgm:spPr/>
    </dgm:pt>
    <dgm:pt modelId="{EECD7525-4092-4C48-9C5D-ADF880FD0BB8}" type="pres">
      <dgm:prSet presAssocID="{141CB1FE-97C5-470C-A0C7-A77406D366B5}" presName="childText" presStyleLbl="conFgAcc1" presStyleIdx="3" presStyleCnt="7">
        <dgm:presLayoutVars>
          <dgm:bulletEnabled val="1"/>
        </dgm:presLayoutVars>
      </dgm:prSet>
      <dgm:spPr/>
    </dgm:pt>
    <dgm:pt modelId="{9F715986-6C7C-4084-B382-3806ADFF9F9D}" type="pres">
      <dgm:prSet presAssocID="{55688844-945C-47AB-A842-165E5013FD21}" presName="spaceBetweenRectangles" presStyleCnt="0"/>
      <dgm:spPr/>
    </dgm:pt>
    <dgm:pt modelId="{A61CA7FF-5889-4DE3-87AC-A1190C6290CF}" type="pres">
      <dgm:prSet presAssocID="{D9EDD23E-2CCD-4B91-B6B1-D4EF7CB01312}" presName="parentLin" presStyleCnt="0"/>
      <dgm:spPr/>
    </dgm:pt>
    <dgm:pt modelId="{C4C8CD15-19CA-4A26-89D1-8944F0BDD596}" type="pres">
      <dgm:prSet presAssocID="{D9EDD23E-2CCD-4B91-B6B1-D4EF7CB01312}" presName="parentLeftMargin" presStyleLbl="node1" presStyleIdx="3" presStyleCnt="7"/>
      <dgm:spPr/>
    </dgm:pt>
    <dgm:pt modelId="{92807762-77D5-48D3-AFC6-6B0423C61681}" type="pres">
      <dgm:prSet presAssocID="{D9EDD23E-2CCD-4B91-B6B1-D4EF7CB01312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78FF62F3-A30D-4EE4-8CC5-CB0E5E1C4A3C}" type="pres">
      <dgm:prSet presAssocID="{D9EDD23E-2CCD-4B91-B6B1-D4EF7CB01312}" presName="negativeSpace" presStyleCnt="0"/>
      <dgm:spPr/>
    </dgm:pt>
    <dgm:pt modelId="{E31137D3-EAD7-43E3-AEEE-5D19087407CA}" type="pres">
      <dgm:prSet presAssocID="{D9EDD23E-2CCD-4B91-B6B1-D4EF7CB01312}" presName="childText" presStyleLbl="conFgAcc1" presStyleIdx="4" presStyleCnt="7">
        <dgm:presLayoutVars>
          <dgm:bulletEnabled val="1"/>
        </dgm:presLayoutVars>
      </dgm:prSet>
      <dgm:spPr/>
    </dgm:pt>
    <dgm:pt modelId="{4945FF26-9407-44E1-8628-D54BD075EA0C}" type="pres">
      <dgm:prSet presAssocID="{342166FD-F011-41E4-B24C-598CD860DAF6}" presName="spaceBetweenRectangles" presStyleCnt="0"/>
      <dgm:spPr/>
    </dgm:pt>
    <dgm:pt modelId="{F27C0CDA-BC3D-4D96-9D32-0F0E9EB7C3CC}" type="pres">
      <dgm:prSet presAssocID="{5345B5F9-D609-47E4-B22C-11CF00FF8C08}" presName="parentLin" presStyleCnt="0"/>
      <dgm:spPr/>
    </dgm:pt>
    <dgm:pt modelId="{7B3ADC1D-43A9-44E5-A872-A3C7021E08C2}" type="pres">
      <dgm:prSet presAssocID="{5345B5F9-D609-47E4-B22C-11CF00FF8C08}" presName="parentLeftMargin" presStyleLbl="node1" presStyleIdx="4" presStyleCnt="7"/>
      <dgm:spPr/>
    </dgm:pt>
    <dgm:pt modelId="{7F3B57F6-A657-443F-8C7C-D8DE0C8702B4}" type="pres">
      <dgm:prSet presAssocID="{5345B5F9-D609-47E4-B22C-11CF00FF8C08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68FDE2F9-14CD-4A70-BAA2-25A9ECD6F2B7}" type="pres">
      <dgm:prSet presAssocID="{5345B5F9-D609-47E4-B22C-11CF00FF8C08}" presName="negativeSpace" presStyleCnt="0"/>
      <dgm:spPr/>
    </dgm:pt>
    <dgm:pt modelId="{899B89CD-8EB8-44C3-ADA2-AC341248B621}" type="pres">
      <dgm:prSet presAssocID="{5345B5F9-D609-47E4-B22C-11CF00FF8C08}" presName="childText" presStyleLbl="conFgAcc1" presStyleIdx="5" presStyleCnt="7">
        <dgm:presLayoutVars>
          <dgm:bulletEnabled val="1"/>
        </dgm:presLayoutVars>
      </dgm:prSet>
      <dgm:spPr/>
    </dgm:pt>
    <dgm:pt modelId="{89FB11ED-9971-4510-B2A5-8586924CDD2D}" type="pres">
      <dgm:prSet presAssocID="{4FAFCE53-FB1B-456C-AF59-FF7A71241EE9}" presName="spaceBetweenRectangles" presStyleCnt="0"/>
      <dgm:spPr/>
    </dgm:pt>
    <dgm:pt modelId="{406A69BB-7503-4002-90ED-A30C982B051F}" type="pres">
      <dgm:prSet presAssocID="{061F1400-837E-436B-9462-DF0EA7A14D5C}" presName="parentLin" presStyleCnt="0"/>
      <dgm:spPr/>
    </dgm:pt>
    <dgm:pt modelId="{EF1D0676-951C-4250-ACBC-AE0AA63F698F}" type="pres">
      <dgm:prSet presAssocID="{061F1400-837E-436B-9462-DF0EA7A14D5C}" presName="parentLeftMargin" presStyleLbl="node1" presStyleIdx="5" presStyleCnt="7"/>
      <dgm:spPr/>
    </dgm:pt>
    <dgm:pt modelId="{B413F123-FA62-41BE-A581-11DB7E2123F6}" type="pres">
      <dgm:prSet presAssocID="{061F1400-837E-436B-9462-DF0EA7A14D5C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5AE644B6-FFF2-4B64-A41B-F41E6AC9E095}" type="pres">
      <dgm:prSet presAssocID="{061F1400-837E-436B-9462-DF0EA7A14D5C}" presName="negativeSpace" presStyleCnt="0"/>
      <dgm:spPr/>
    </dgm:pt>
    <dgm:pt modelId="{A0A786E1-2BD8-4978-ABC1-6C1FF3A6C03D}" type="pres">
      <dgm:prSet presAssocID="{061F1400-837E-436B-9462-DF0EA7A14D5C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C657FA0F-E05B-403F-B2E0-C1013598C720}" type="presOf" srcId="{66393B00-C9B1-4CA7-B0D2-D3E813D7A0EA}" destId="{08169292-451D-495A-8E22-2BE7F238EF21}" srcOrd="0" destOrd="0" presId="urn:microsoft.com/office/officeart/2005/8/layout/list1"/>
    <dgm:cxn modelId="{4DE1A233-07B4-4EF0-8F38-8350F9C3D7FC}" type="presOf" srcId="{061F1400-837E-436B-9462-DF0EA7A14D5C}" destId="{EF1D0676-951C-4250-ACBC-AE0AA63F698F}" srcOrd="0" destOrd="0" presId="urn:microsoft.com/office/officeart/2005/8/layout/list1"/>
    <dgm:cxn modelId="{DC2B2A5C-DC32-404C-8863-8C26B8937B80}" type="presOf" srcId="{D9EDD23E-2CCD-4B91-B6B1-D4EF7CB01312}" destId="{92807762-77D5-48D3-AFC6-6B0423C61681}" srcOrd="1" destOrd="0" presId="urn:microsoft.com/office/officeart/2005/8/layout/list1"/>
    <dgm:cxn modelId="{F866015F-182D-4D1D-8FAC-1BF4178F674A}" type="presOf" srcId="{77CA80C2-A80D-430A-ADF9-854AB02C353F}" destId="{FF2ADBA1-AB42-487C-AFD1-DA39F4FB16DF}" srcOrd="1" destOrd="0" presId="urn:microsoft.com/office/officeart/2005/8/layout/list1"/>
    <dgm:cxn modelId="{6269E46C-C261-490A-849F-05FDC85A26E6}" type="presOf" srcId="{5345B5F9-D609-47E4-B22C-11CF00FF8C08}" destId="{7B3ADC1D-43A9-44E5-A872-A3C7021E08C2}" srcOrd="0" destOrd="0" presId="urn:microsoft.com/office/officeart/2005/8/layout/list1"/>
    <dgm:cxn modelId="{10FDD86E-DA80-48A7-A400-18D326246427}" srcId="{A83EF67A-8CD7-49EF-9E21-64BC2FE35397}" destId="{5345B5F9-D609-47E4-B22C-11CF00FF8C08}" srcOrd="5" destOrd="0" parTransId="{B4425A7C-3E05-41AC-A659-7726707112B6}" sibTransId="{4FAFCE53-FB1B-456C-AF59-FF7A71241EE9}"/>
    <dgm:cxn modelId="{DDE67351-470E-439F-9B6A-0B73BC0B59D9}" type="presOf" srcId="{141CB1FE-97C5-470C-A0C7-A77406D366B5}" destId="{DD6CB270-C15A-45FC-B4D3-FB58789D1241}" srcOrd="0" destOrd="0" presId="urn:microsoft.com/office/officeart/2005/8/layout/list1"/>
    <dgm:cxn modelId="{DA1B7771-F973-4846-9834-A2BCD5D9FC52}" type="presOf" srcId="{141CB1FE-97C5-470C-A0C7-A77406D366B5}" destId="{7BE71531-4065-4A18-AC97-F32D0C7C46F9}" srcOrd="1" destOrd="0" presId="urn:microsoft.com/office/officeart/2005/8/layout/list1"/>
    <dgm:cxn modelId="{C0F7C658-9354-44AF-8DFA-D0A3645D3A8C}" type="presOf" srcId="{D9EDD23E-2CCD-4B91-B6B1-D4EF7CB01312}" destId="{C4C8CD15-19CA-4A26-89D1-8944F0BDD596}" srcOrd="0" destOrd="0" presId="urn:microsoft.com/office/officeart/2005/8/layout/list1"/>
    <dgm:cxn modelId="{3DCD117B-1470-4749-9772-67719028FB11}" srcId="{A83EF67A-8CD7-49EF-9E21-64BC2FE35397}" destId="{550463F6-99B8-4F37-8CAC-512A7F90043F}" srcOrd="0" destOrd="0" parTransId="{037A60C7-E74A-4DE2-BE85-86962C39300C}" sibTransId="{3BD828BA-4EF1-4789-8F82-4776E9247BA6}"/>
    <dgm:cxn modelId="{D9981583-3E8B-4B23-9C30-F300E22F8EF9}" type="presOf" srcId="{550463F6-99B8-4F37-8CAC-512A7F90043F}" destId="{80AFEF10-51F1-4C91-83DF-A317E5302980}" srcOrd="1" destOrd="0" presId="urn:microsoft.com/office/officeart/2005/8/layout/list1"/>
    <dgm:cxn modelId="{C6EF6788-B021-480A-9677-80E07500FF11}" srcId="{A83EF67A-8CD7-49EF-9E21-64BC2FE35397}" destId="{141CB1FE-97C5-470C-A0C7-A77406D366B5}" srcOrd="3" destOrd="0" parTransId="{6154432A-B8C9-47E8-9743-C7FE9F6CE8CD}" sibTransId="{55688844-945C-47AB-A842-165E5013FD21}"/>
    <dgm:cxn modelId="{4E015D8B-2DA5-4060-B3B7-39C844BFD031}" type="presOf" srcId="{061F1400-837E-436B-9462-DF0EA7A14D5C}" destId="{B413F123-FA62-41BE-A581-11DB7E2123F6}" srcOrd="1" destOrd="0" presId="urn:microsoft.com/office/officeart/2005/8/layout/list1"/>
    <dgm:cxn modelId="{A88E8D98-CDED-40B6-8878-A89067B19D10}" srcId="{A83EF67A-8CD7-49EF-9E21-64BC2FE35397}" destId="{061F1400-837E-436B-9462-DF0EA7A14D5C}" srcOrd="6" destOrd="0" parTransId="{33D0F0B8-0250-4E5C-B90F-E4F704A7D2F0}" sibTransId="{0D9C0DDD-8937-4BFD-A4C6-A69C25DB9D52}"/>
    <dgm:cxn modelId="{3345B1A2-600F-44EF-9912-0E26060CEA8F}" srcId="{A83EF67A-8CD7-49EF-9E21-64BC2FE35397}" destId="{D9EDD23E-2CCD-4B91-B6B1-D4EF7CB01312}" srcOrd="4" destOrd="0" parTransId="{5598559B-1F96-40AC-A594-A449AA3BBFCA}" sibTransId="{342166FD-F011-41E4-B24C-598CD860DAF6}"/>
    <dgm:cxn modelId="{A056F4BB-6CEE-4E2A-942B-7C4178530514}" srcId="{A83EF67A-8CD7-49EF-9E21-64BC2FE35397}" destId="{66393B00-C9B1-4CA7-B0D2-D3E813D7A0EA}" srcOrd="1" destOrd="0" parTransId="{25D31253-D411-420F-9B01-64D82314F2D5}" sibTransId="{5BBEC3ED-AE9B-4B3D-8111-0F2269B29BC9}"/>
    <dgm:cxn modelId="{E0871BBE-80AA-49C6-9FA3-8BB9A205953A}" type="presOf" srcId="{66393B00-C9B1-4CA7-B0D2-D3E813D7A0EA}" destId="{223F006D-7429-4FF7-8D14-A973E9C772DD}" srcOrd="1" destOrd="0" presId="urn:microsoft.com/office/officeart/2005/8/layout/list1"/>
    <dgm:cxn modelId="{A40AF6C5-00C4-457E-B3C9-0B4A0B9F5418}" type="presOf" srcId="{550463F6-99B8-4F37-8CAC-512A7F90043F}" destId="{E25F8845-3705-449F-8DFD-F4F15135C739}" srcOrd="0" destOrd="0" presId="urn:microsoft.com/office/officeart/2005/8/layout/list1"/>
    <dgm:cxn modelId="{994696DB-AF02-40AA-A018-111787C0A568}" type="presOf" srcId="{A83EF67A-8CD7-49EF-9E21-64BC2FE35397}" destId="{71A46460-3A58-4842-ADA0-962F14A39C56}" srcOrd="0" destOrd="0" presId="urn:microsoft.com/office/officeart/2005/8/layout/list1"/>
    <dgm:cxn modelId="{764539ED-A59B-40C9-A681-222172E4EB50}" srcId="{A83EF67A-8CD7-49EF-9E21-64BC2FE35397}" destId="{77CA80C2-A80D-430A-ADF9-854AB02C353F}" srcOrd="2" destOrd="0" parTransId="{AEE3274F-980C-473D-98DC-F24C901E5C58}" sibTransId="{C2B8661E-5387-4590-A7C6-D72471A80200}"/>
    <dgm:cxn modelId="{1AFBF8F9-52D4-4207-A055-C58E03BBE748}" type="presOf" srcId="{5345B5F9-D609-47E4-B22C-11CF00FF8C08}" destId="{7F3B57F6-A657-443F-8C7C-D8DE0C8702B4}" srcOrd="1" destOrd="0" presId="urn:microsoft.com/office/officeart/2005/8/layout/list1"/>
    <dgm:cxn modelId="{82986CFE-794B-4792-B190-CBE3DAA12C25}" type="presOf" srcId="{77CA80C2-A80D-430A-ADF9-854AB02C353F}" destId="{6C145C2A-36E5-4801-826A-8B2CA603982D}" srcOrd="0" destOrd="0" presId="urn:microsoft.com/office/officeart/2005/8/layout/list1"/>
    <dgm:cxn modelId="{F6B17538-5B42-4005-91EE-B2937FE8CB4E}" type="presParOf" srcId="{71A46460-3A58-4842-ADA0-962F14A39C56}" destId="{7CF3B3BF-7020-4771-A719-0AA51DD0F5C0}" srcOrd="0" destOrd="0" presId="urn:microsoft.com/office/officeart/2005/8/layout/list1"/>
    <dgm:cxn modelId="{DFE281CF-FD4A-458A-9A90-8779E891FE54}" type="presParOf" srcId="{7CF3B3BF-7020-4771-A719-0AA51DD0F5C0}" destId="{E25F8845-3705-449F-8DFD-F4F15135C739}" srcOrd="0" destOrd="0" presId="urn:microsoft.com/office/officeart/2005/8/layout/list1"/>
    <dgm:cxn modelId="{1821A740-93FD-4A3D-8BEA-F254BD9B5C14}" type="presParOf" srcId="{7CF3B3BF-7020-4771-A719-0AA51DD0F5C0}" destId="{80AFEF10-51F1-4C91-83DF-A317E5302980}" srcOrd="1" destOrd="0" presId="urn:microsoft.com/office/officeart/2005/8/layout/list1"/>
    <dgm:cxn modelId="{87C633EF-4E51-4848-B82E-CAA01B10F2D5}" type="presParOf" srcId="{71A46460-3A58-4842-ADA0-962F14A39C56}" destId="{7A0E3DB3-4E4C-4FCF-BA70-F629E81B9402}" srcOrd="1" destOrd="0" presId="urn:microsoft.com/office/officeart/2005/8/layout/list1"/>
    <dgm:cxn modelId="{C1D8DD7F-E877-40AF-8E38-A2DD2120600E}" type="presParOf" srcId="{71A46460-3A58-4842-ADA0-962F14A39C56}" destId="{DD0225DB-AE6E-41D9-9F98-78352C193A1A}" srcOrd="2" destOrd="0" presId="urn:microsoft.com/office/officeart/2005/8/layout/list1"/>
    <dgm:cxn modelId="{70D4B2B6-9BF4-4E60-AC2F-E561D76ABE54}" type="presParOf" srcId="{71A46460-3A58-4842-ADA0-962F14A39C56}" destId="{38A85285-E71E-44AB-A616-D9CFC282830A}" srcOrd="3" destOrd="0" presId="urn:microsoft.com/office/officeart/2005/8/layout/list1"/>
    <dgm:cxn modelId="{C412D3A4-A940-4B9D-B182-2BDB8F06B0B2}" type="presParOf" srcId="{71A46460-3A58-4842-ADA0-962F14A39C56}" destId="{5DE02429-036D-4E3D-A98E-B26EF46CEDEF}" srcOrd="4" destOrd="0" presId="urn:microsoft.com/office/officeart/2005/8/layout/list1"/>
    <dgm:cxn modelId="{BF25C61D-F8EF-44F6-9D81-84C102DF4212}" type="presParOf" srcId="{5DE02429-036D-4E3D-A98E-B26EF46CEDEF}" destId="{08169292-451D-495A-8E22-2BE7F238EF21}" srcOrd="0" destOrd="0" presId="urn:microsoft.com/office/officeart/2005/8/layout/list1"/>
    <dgm:cxn modelId="{5908CFC7-722F-4792-B01D-B2158067EF98}" type="presParOf" srcId="{5DE02429-036D-4E3D-A98E-B26EF46CEDEF}" destId="{223F006D-7429-4FF7-8D14-A973E9C772DD}" srcOrd="1" destOrd="0" presId="urn:microsoft.com/office/officeart/2005/8/layout/list1"/>
    <dgm:cxn modelId="{ABD9F094-0E2C-439F-91FA-94D28E86C4E3}" type="presParOf" srcId="{71A46460-3A58-4842-ADA0-962F14A39C56}" destId="{FAABC734-D0C1-495E-A465-47295951E8F9}" srcOrd="5" destOrd="0" presId="urn:microsoft.com/office/officeart/2005/8/layout/list1"/>
    <dgm:cxn modelId="{1DC1FC01-63E3-4AAF-860C-4DCDE1607E35}" type="presParOf" srcId="{71A46460-3A58-4842-ADA0-962F14A39C56}" destId="{10C9CD20-48EC-46CC-8532-C5E6C090DA2E}" srcOrd="6" destOrd="0" presId="urn:microsoft.com/office/officeart/2005/8/layout/list1"/>
    <dgm:cxn modelId="{6903B791-1D64-497A-8CE6-F1497B4EAE3D}" type="presParOf" srcId="{71A46460-3A58-4842-ADA0-962F14A39C56}" destId="{34D0986A-A6A0-46E8-90C4-C4868635ADB1}" srcOrd="7" destOrd="0" presId="urn:microsoft.com/office/officeart/2005/8/layout/list1"/>
    <dgm:cxn modelId="{717FB448-E79B-46A3-AC95-06F744B71CF4}" type="presParOf" srcId="{71A46460-3A58-4842-ADA0-962F14A39C56}" destId="{133CCB89-8356-4FF8-8EC5-5A0263C04C9E}" srcOrd="8" destOrd="0" presId="urn:microsoft.com/office/officeart/2005/8/layout/list1"/>
    <dgm:cxn modelId="{D2B87D8B-10B2-45D4-8F0F-73B0EDCA7501}" type="presParOf" srcId="{133CCB89-8356-4FF8-8EC5-5A0263C04C9E}" destId="{6C145C2A-36E5-4801-826A-8B2CA603982D}" srcOrd="0" destOrd="0" presId="urn:microsoft.com/office/officeart/2005/8/layout/list1"/>
    <dgm:cxn modelId="{2F585422-7F9E-4119-A05C-FD3DAEAC24E5}" type="presParOf" srcId="{133CCB89-8356-4FF8-8EC5-5A0263C04C9E}" destId="{FF2ADBA1-AB42-487C-AFD1-DA39F4FB16DF}" srcOrd="1" destOrd="0" presId="urn:microsoft.com/office/officeart/2005/8/layout/list1"/>
    <dgm:cxn modelId="{E9647E45-D520-4442-B420-36FF6908434F}" type="presParOf" srcId="{71A46460-3A58-4842-ADA0-962F14A39C56}" destId="{72E778A5-C887-4478-8776-C73B4F462937}" srcOrd="9" destOrd="0" presId="urn:microsoft.com/office/officeart/2005/8/layout/list1"/>
    <dgm:cxn modelId="{8A69130B-C4E8-411B-AE8A-75F00FE9BA84}" type="presParOf" srcId="{71A46460-3A58-4842-ADA0-962F14A39C56}" destId="{E463B579-EDCB-4E5F-AD8E-A1B550334E66}" srcOrd="10" destOrd="0" presId="urn:microsoft.com/office/officeart/2005/8/layout/list1"/>
    <dgm:cxn modelId="{A008ADB0-735A-4B15-8C27-1DC03CC3BC24}" type="presParOf" srcId="{71A46460-3A58-4842-ADA0-962F14A39C56}" destId="{D47E9188-63AE-48E2-A5D7-857CFB4A1467}" srcOrd="11" destOrd="0" presId="urn:microsoft.com/office/officeart/2005/8/layout/list1"/>
    <dgm:cxn modelId="{A3905287-7F9E-41EC-8B2B-C950C9930EEA}" type="presParOf" srcId="{71A46460-3A58-4842-ADA0-962F14A39C56}" destId="{43CC4FBD-CF3C-4BA9-84A8-83224FAC2007}" srcOrd="12" destOrd="0" presId="urn:microsoft.com/office/officeart/2005/8/layout/list1"/>
    <dgm:cxn modelId="{35F6E6A6-E441-42AD-A1E0-CA2E85624BAC}" type="presParOf" srcId="{43CC4FBD-CF3C-4BA9-84A8-83224FAC2007}" destId="{DD6CB270-C15A-45FC-B4D3-FB58789D1241}" srcOrd="0" destOrd="0" presId="urn:microsoft.com/office/officeart/2005/8/layout/list1"/>
    <dgm:cxn modelId="{1A77ED5E-C98F-4ED2-8AAA-71712BD2F881}" type="presParOf" srcId="{43CC4FBD-CF3C-4BA9-84A8-83224FAC2007}" destId="{7BE71531-4065-4A18-AC97-F32D0C7C46F9}" srcOrd="1" destOrd="0" presId="urn:microsoft.com/office/officeart/2005/8/layout/list1"/>
    <dgm:cxn modelId="{9EAFE5EC-1448-4634-BEC0-92DD0FA0F34E}" type="presParOf" srcId="{71A46460-3A58-4842-ADA0-962F14A39C56}" destId="{86C4DBFC-F916-4424-BF22-E5A6AD01AA9A}" srcOrd="13" destOrd="0" presId="urn:microsoft.com/office/officeart/2005/8/layout/list1"/>
    <dgm:cxn modelId="{D991448D-2BAD-48DC-8FF6-1F8B32ED26F0}" type="presParOf" srcId="{71A46460-3A58-4842-ADA0-962F14A39C56}" destId="{EECD7525-4092-4C48-9C5D-ADF880FD0BB8}" srcOrd="14" destOrd="0" presId="urn:microsoft.com/office/officeart/2005/8/layout/list1"/>
    <dgm:cxn modelId="{8D0D5A5D-954C-4842-AD54-05FCC6969EE7}" type="presParOf" srcId="{71A46460-3A58-4842-ADA0-962F14A39C56}" destId="{9F715986-6C7C-4084-B382-3806ADFF9F9D}" srcOrd="15" destOrd="0" presId="urn:microsoft.com/office/officeart/2005/8/layout/list1"/>
    <dgm:cxn modelId="{9DD74A24-6B34-4260-A98B-6D37D2FC2508}" type="presParOf" srcId="{71A46460-3A58-4842-ADA0-962F14A39C56}" destId="{A61CA7FF-5889-4DE3-87AC-A1190C6290CF}" srcOrd="16" destOrd="0" presId="urn:microsoft.com/office/officeart/2005/8/layout/list1"/>
    <dgm:cxn modelId="{E1C88559-639A-4F99-9E80-CFD683A5831E}" type="presParOf" srcId="{A61CA7FF-5889-4DE3-87AC-A1190C6290CF}" destId="{C4C8CD15-19CA-4A26-89D1-8944F0BDD596}" srcOrd="0" destOrd="0" presId="urn:microsoft.com/office/officeart/2005/8/layout/list1"/>
    <dgm:cxn modelId="{0801C995-1036-449E-871D-F796725CA5D5}" type="presParOf" srcId="{A61CA7FF-5889-4DE3-87AC-A1190C6290CF}" destId="{92807762-77D5-48D3-AFC6-6B0423C61681}" srcOrd="1" destOrd="0" presId="urn:microsoft.com/office/officeart/2005/8/layout/list1"/>
    <dgm:cxn modelId="{13973D9A-C9AF-4332-BAE0-09C0C5FD7CCF}" type="presParOf" srcId="{71A46460-3A58-4842-ADA0-962F14A39C56}" destId="{78FF62F3-A30D-4EE4-8CC5-CB0E5E1C4A3C}" srcOrd="17" destOrd="0" presId="urn:microsoft.com/office/officeart/2005/8/layout/list1"/>
    <dgm:cxn modelId="{4FD7A08E-4FCA-4420-962C-C234EE3E387F}" type="presParOf" srcId="{71A46460-3A58-4842-ADA0-962F14A39C56}" destId="{E31137D3-EAD7-43E3-AEEE-5D19087407CA}" srcOrd="18" destOrd="0" presId="urn:microsoft.com/office/officeart/2005/8/layout/list1"/>
    <dgm:cxn modelId="{64813F1D-C1BE-47D3-AFBB-068E7BAE0389}" type="presParOf" srcId="{71A46460-3A58-4842-ADA0-962F14A39C56}" destId="{4945FF26-9407-44E1-8628-D54BD075EA0C}" srcOrd="19" destOrd="0" presId="urn:microsoft.com/office/officeart/2005/8/layout/list1"/>
    <dgm:cxn modelId="{84B06056-6E97-4512-B47B-AF665C1312C5}" type="presParOf" srcId="{71A46460-3A58-4842-ADA0-962F14A39C56}" destId="{F27C0CDA-BC3D-4D96-9D32-0F0E9EB7C3CC}" srcOrd="20" destOrd="0" presId="urn:microsoft.com/office/officeart/2005/8/layout/list1"/>
    <dgm:cxn modelId="{E021FBF7-53B6-484E-A062-7C554D61BE54}" type="presParOf" srcId="{F27C0CDA-BC3D-4D96-9D32-0F0E9EB7C3CC}" destId="{7B3ADC1D-43A9-44E5-A872-A3C7021E08C2}" srcOrd="0" destOrd="0" presId="urn:microsoft.com/office/officeart/2005/8/layout/list1"/>
    <dgm:cxn modelId="{F237EBEE-61A9-4A1B-B3AB-CCD1DAD2D11F}" type="presParOf" srcId="{F27C0CDA-BC3D-4D96-9D32-0F0E9EB7C3CC}" destId="{7F3B57F6-A657-443F-8C7C-D8DE0C8702B4}" srcOrd="1" destOrd="0" presId="urn:microsoft.com/office/officeart/2005/8/layout/list1"/>
    <dgm:cxn modelId="{FDBDD703-8433-4D61-9E2E-2D32C351DF8D}" type="presParOf" srcId="{71A46460-3A58-4842-ADA0-962F14A39C56}" destId="{68FDE2F9-14CD-4A70-BAA2-25A9ECD6F2B7}" srcOrd="21" destOrd="0" presId="urn:microsoft.com/office/officeart/2005/8/layout/list1"/>
    <dgm:cxn modelId="{C6A83C13-9BB7-430D-A294-5C1A9DED7E1B}" type="presParOf" srcId="{71A46460-3A58-4842-ADA0-962F14A39C56}" destId="{899B89CD-8EB8-44C3-ADA2-AC341248B621}" srcOrd="22" destOrd="0" presId="urn:microsoft.com/office/officeart/2005/8/layout/list1"/>
    <dgm:cxn modelId="{B9D1BF1C-970D-4158-8C1F-5BB9AF5B66B8}" type="presParOf" srcId="{71A46460-3A58-4842-ADA0-962F14A39C56}" destId="{89FB11ED-9971-4510-B2A5-8586924CDD2D}" srcOrd="23" destOrd="0" presId="urn:microsoft.com/office/officeart/2005/8/layout/list1"/>
    <dgm:cxn modelId="{58E0F867-A613-4596-AC6B-B821ABB2B250}" type="presParOf" srcId="{71A46460-3A58-4842-ADA0-962F14A39C56}" destId="{406A69BB-7503-4002-90ED-A30C982B051F}" srcOrd="24" destOrd="0" presId="urn:microsoft.com/office/officeart/2005/8/layout/list1"/>
    <dgm:cxn modelId="{5328E43E-DDC3-4975-B5A6-AF268F63ACC0}" type="presParOf" srcId="{406A69BB-7503-4002-90ED-A30C982B051F}" destId="{EF1D0676-951C-4250-ACBC-AE0AA63F698F}" srcOrd="0" destOrd="0" presId="urn:microsoft.com/office/officeart/2005/8/layout/list1"/>
    <dgm:cxn modelId="{4E30A217-09E8-4133-B222-2070831BB04A}" type="presParOf" srcId="{406A69BB-7503-4002-90ED-A30C982B051F}" destId="{B413F123-FA62-41BE-A581-11DB7E2123F6}" srcOrd="1" destOrd="0" presId="urn:microsoft.com/office/officeart/2005/8/layout/list1"/>
    <dgm:cxn modelId="{2B4DD712-95A4-40D0-BBA3-942DBC7D7372}" type="presParOf" srcId="{71A46460-3A58-4842-ADA0-962F14A39C56}" destId="{5AE644B6-FFF2-4B64-A41B-F41E6AC9E095}" srcOrd="25" destOrd="0" presId="urn:microsoft.com/office/officeart/2005/8/layout/list1"/>
    <dgm:cxn modelId="{4E54AFBB-E68D-4794-ACD3-5E11A721738E}" type="presParOf" srcId="{71A46460-3A58-4842-ADA0-962F14A39C56}" destId="{A0A786E1-2BD8-4978-ABC1-6C1FF3A6C03D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3EF67A-8CD7-49EF-9E21-64BC2FE35397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50463F6-99B8-4F37-8CAC-512A7F90043F}">
      <dgm:prSet phldrT="[Text]"/>
      <dgm:spPr/>
      <dgm:t>
        <a:bodyPr/>
        <a:lstStyle/>
        <a:p>
          <a:r>
            <a:rPr lang="en-US" dirty="0" err="1"/>
            <a:t>Satuan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melaksanakan</a:t>
          </a:r>
          <a:r>
            <a:rPr lang="en-US" dirty="0"/>
            <a:t> </a:t>
          </a:r>
          <a:r>
            <a:rPr lang="en-ID" dirty="0" err="1"/>
            <a:t>Monev</a:t>
          </a:r>
          <a:r>
            <a:rPr lang="en-ID" dirty="0"/>
            <a:t> </a:t>
          </a:r>
          <a:r>
            <a:rPr lang="en-ID" dirty="0" err="1"/>
            <a:t>secara</a:t>
          </a:r>
          <a:r>
            <a:rPr lang="en-ID" dirty="0"/>
            <a:t> </a:t>
          </a:r>
          <a:r>
            <a:rPr lang="en-ID" dirty="0" err="1"/>
            <a:t>berkala</a:t>
          </a:r>
          <a:r>
            <a:rPr lang="en-ID" dirty="0"/>
            <a:t> dan </a:t>
          </a:r>
          <a:r>
            <a:rPr lang="en-ID" dirty="0" err="1"/>
            <a:t>belum</a:t>
          </a:r>
          <a:r>
            <a:rPr lang="en-ID" dirty="0"/>
            <a:t> </a:t>
          </a:r>
          <a:r>
            <a:rPr lang="en-ID" dirty="0" err="1"/>
            <a:t>melibatkan</a:t>
          </a:r>
          <a:r>
            <a:rPr lang="en-ID" dirty="0"/>
            <a:t> </a:t>
          </a:r>
          <a:r>
            <a:rPr lang="en-ID" dirty="0" err="1"/>
            <a:t>pimpinan</a:t>
          </a:r>
          <a:r>
            <a:rPr lang="en-ID" dirty="0"/>
            <a:t> </a:t>
          </a:r>
          <a:r>
            <a:rPr lang="en-ID" dirty="0" err="1"/>
            <a:t>tinggi</a:t>
          </a:r>
          <a:r>
            <a:rPr lang="en-ID" dirty="0"/>
            <a:t>. </a:t>
          </a:r>
          <a:endParaRPr lang="en-US" dirty="0"/>
        </a:p>
      </dgm:t>
    </dgm:pt>
    <dgm:pt modelId="{037A60C7-E74A-4DE2-BE85-86962C39300C}" type="parTrans" cxnId="{3DCD117B-1470-4749-9772-67719028FB11}">
      <dgm:prSet/>
      <dgm:spPr/>
      <dgm:t>
        <a:bodyPr/>
        <a:lstStyle/>
        <a:p>
          <a:endParaRPr lang="en-US"/>
        </a:p>
      </dgm:t>
    </dgm:pt>
    <dgm:pt modelId="{3BD828BA-4EF1-4789-8F82-4776E9247BA6}" type="sibTrans" cxnId="{3DCD117B-1470-4749-9772-67719028FB11}">
      <dgm:prSet/>
      <dgm:spPr/>
      <dgm:t>
        <a:bodyPr/>
        <a:lstStyle/>
        <a:p>
          <a:endParaRPr lang="en-US"/>
        </a:p>
      </dgm:t>
    </dgm:pt>
    <dgm:pt modelId="{77CA80C2-A80D-430A-ADF9-854AB02C353F}">
      <dgm:prSet phldrT="[Text]"/>
      <dgm:spPr/>
      <dgm:t>
        <a:bodyPr/>
        <a:lstStyle/>
        <a:p>
          <a:r>
            <a:rPr lang="en-ID" dirty="0" err="1"/>
            <a:t>Pemetaan</a:t>
          </a:r>
          <a:r>
            <a:rPr lang="en-ID" dirty="0"/>
            <a:t>/</a:t>
          </a:r>
          <a:r>
            <a:rPr lang="en-ID" dirty="0" err="1"/>
            <a:t>identifikasi</a:t>
          </a:r>
          <a:r>
            <a:rPr lang="en-ID" dirty="0"/>
            <a:t> </a:t>
          </a:r>
          <a:r>
            <a:rPr lang="en-ID" dirty="0" err="1"/>
            <a:t>benturan</a:t>
          </a:r>
          <a:r>
            <a:rPr lang="en-ID" dirty="0"/>
            <a:t> </a:t>
          </a:r>
          <a:r>
            <a:rPr lang="en-ID" dirty="0" err="1"/>
            <a:t>kepentingan</a:t>
          </a:r>
          <a:r>
            <a:rPr lang="en-ID" dirty="0"/>
            <a:t> </a:t>
          </a:r>
          <a:r>
            <a:rPr lang="en-ID" dirty="0" err="1"/>
            <a:t>masih</a:t>
          </a:r>
          <a:r>
            <a:rPr lang="en-ID" dirty="0"/>
            <a:t> </a:t>
          </a:r>
          <a:r>
            <a:rPr lang="en-ID" dirty="0" err="1"/>
            <a:t>dilakukan</a:t>
          </a:r>
          <a:r>
            <a:rPr lang="en-ID" dirty="0"/>
            <a:t> pada </a:t>
          </a:r>
          <a:r>
            <a:rPr lang="en-ID" dirty="0" err="1"/>
            <a:t>fungsi</a:t>
          </a:r>
          <a:r>
            <a:rPr lang="en-ID" dirty="0"/>
            <a:t> </a:t>
          </a:r>
          <a:r>
            <a:rPr lang="en-ID" dirty="0" err="1"/>
            <a:t>kecil</a:t>
          </a:r>
          <a:r>
            <a:rPr lang="en-ID" dirty="0"/>
            <a:t> </a:t>
          </a:r>
          <a:r>
            <a:rPr lang="en-ID" dirty="0" err="1"/>
            <a:t>dari</a:t>
          </a:r>
          <a:r>
            <a:rPr lang="en-ID" dirty="0"/>
            <a:t> </a:t>
          </a:r>
          <a:r>
            <a:rPr lang="en-ID" dirty="0" err="1"/>
            <a:t>tugas</a:t>
          </a:r>
          <a:r>
            <a:rPr lang="en-ID" dirty="0"/>
            <a:t> </a:t>
          </a:r>
          <a:r>
            <a:rPr lang="en-ID" dirty="0" err="1"/>
            <a:t>utama</a:t>
          </a:r>
          <a:r>
            <a:rPr lang="en-ID" dirty="0"/>
            <a:t>. </a:t>
          </a:r>
          <a:endParaRPr lang="en-US" dirty="0"/>
        </a:p>
      </dgm:t>
    </dgm:pt>
    <dgm:pt modelId="{AEE3274F-980C-473D-98DC-F24C901E5C58}" type="parTrans" cxnId="{764539ED-A59B-40C9-A681-222172E4EB50}">
      <dgm:prSet/>
      <dgm:spPr/>
      <dgm:t>
        <a:bodyPr/>
        <a:lstStyle/>
        <a:p>
          <a:endParaRPr lang="en-US"/>
        </a:p>
      </dgm:t>
    </dgm:pt>
    <dgm:pt modelId="{C2B8661E-5387-4590-A7C6-D72471A80200}" type="sibTrans" cxnId="{764539ED-A59B-40C9-A681-222172E4EB50}">
      <dgm:prSet/>
      <dgm:spPr/>
      <dgm:t>
        <a:bodyPr/>
        <a:lstStyle/>
        <a:p>
          <a:endParaRPr lang="en-US"/>
        </a:p>
      </dgm:t>
    </dgm:pt>
    <dgm:pt modelId="{141CB1FE-97C5-470C-A0C7-A77406D366B5}">
      <dgm:prSet phldrT="[Text]"/>
      <dgm:spPr/>
      <dgm:t>
        <a:bodyPr/>
        <a:lstStyle/>
        <a:p>
          <a:r>
            <a:rPr lang="en-US" dirty="0"/>
            <a:t>S</a:t>
          </a:r>
          <a:r>
            <a:rPr lang="en-ID" dirty="0" err="1"/>
            <a:t>urvei</a:t>
          </a:r>
          <a:r>
            <a:rPr lang="en-ID" dirty="0"/>
            <a:t> </a:t>
          </a:r>
          <a:r>
            <a:rPr lang="en-ID" dirty="0" err="1"/>
            <a:t>kepuasan</a:t>
          </a:r>
          <a:r>
            <a:rPr lang="en-ID" dirty="0"/>
            <a:t> </a:t>
          </a:r>
          <a:r>
            <a:rPr lang="en-ID" dirty="0" err="1"/>
            <a:t>secara</a:t>
          </a:r>
          <a:r>
            <a:rPr lang="en-ID" dirty="0"/>
            <a:t> </a:t>
          </a:r>
          <a:r>
            <a:rPr lang="en-ID" dirty="0" err="1"/>
            <a:t>umum</a:t>
          </a:r>
          <a:r>
            <a:rPr lang="en-ID" dirty="0"/>
            <a:t> </a:t>
          </a:r>
          <a:r>
            <a:rPr lang="en-ID" dirty="0" err="1"/>
            <a:t>belum</a:t>
          </a:r>
          <a:r>
            <a:rPr lang="en-ID" dirty="0"/>
            <a:t> </a:t>
          </a:r>
          <a:r>
            <a:rPr lang="en-ID" dirty="0" err="1"/>
            <a:t>dipublikasikan</a:t>
          </a:r>
          <a:r>
            <a:rPr lang="en-ID" dirty="0"/>
            <a:t> </a:t>
          </a:r>
          <a:r>
            <a:rPr lang="en-ID" dirty="0" err="1"/>
            <a:t>kedalam</a:t>
          </a:r>
          <a:r>
            <a:rPr lang="en-ID" dirty="0"/>
            <a:t> website/social media. </a:t>
          </a:r>
          <a:endParaRPr lang="en-US" dirty="0"/>
        </a:p>
      </dgm:t>
    </dgm:pt>
    <dgm:pt modelId="{6154432A-B8C9-47E8-9743-C7FE9F6CE8CD}" type="parTrans" cxnId="{C6EF6788-B021-480A-9677-80E07500FF11}">
      <dgm:prSet/>
      <dgm:spPr/>
      <dgm:t>
        <a:bodyPr/>
        <a:lstStyle/>
        <a:p>
          <a:endParaRPr lang="en-US"/>
        </a:p>
      </dgm:t>
    </dgm:pt>
    <dgm:pt modelId="{55688844-945C-47AB-A842-165E5013FD21}" type="sibTrans" cxnId="{C6EF6788-B021-480A-9677-80E07500FF11}">
      <dgm:prSet/>
      <dgm:spPr/>
      <dgm:t>
        <a:bodyPr/>
        <a:lstStyle/>
        <a:p>
          <a:endParaRPr lang="en-US"/>
        </a:p>
      </dgm:t>
    </dgm:pt>
    <dgm:pt modelId="{5345B5F9-D609-47E4-B22C-11CF00FF8C08}">
      <dgm:prSet phldrT="[Text]"/>
      <dgm:spPr/>
      <dgm:t>
        <a:bodyPr/>
        <a:lstStyle/>
        <a:p>
          <a:r>
            <a:rPr lang="en-US" dirty="0" err="1"/>
            <a:t>Satuan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melakukan</a:t>
          </a:r>
          <a:r>
            <a:rPr lang="en-US" dirty="0"/>
            <a:t> </a:t>
          </a:r>
          <a:r>
            <a:rPr lang="en-US" dirty="0" err="1"/>
            <a:t>evaluasi</a:t>
          </a:r>
          <a:r>
            <a:rPr lang="en-US" dirty="0"/>
            <a:t> </a:t>
          </a:r>
          <a:r>
            <a:rPr lang="en-US" dirty="0" err="1"/>
            <a:t>atas</a:t>
          </a:r>
          <a:r>
            <a:rPr lang="en-US" dirty="0"/>
            <a:t> </a:t>
          </a:r>
          <a:r>
            <a:rPr lang="en-US" dirty="0" err="1"/>
            <a:t>manajemen</a:t>
          </a:r>
          <a:r>
            <a:rPr lang="en-US" dirty="0"/>
            <a:t> </a:t>
          </a:r>
          <a:r>
            <a:rPr lang="en-US" dirty="0" err="1"/>
            <a:t>risiko</a:t>
          </a:r>
          <a:r>
            <a:rPr lang="en-US" dirty="0"/>
            <a:t> yang </a:t>
          </a:r>
          <a:r>
            <a:rPr lang="en-US" dirty="0" err="1"/>
            <a:t>ditetapkan</a:t>
          </a:r>
          <a:r>
            <a:rPr lang="en-US" dirty="0"/>
            <a:t> pada </a:t>
          </a:r>
          <a:r>
            <a:rPr lang="en-US" dirty="0" err="1"/>
            <a:t>tahun</a:t>
          </a:r>
          <a:r>
            <a:rPr lang="en-US" dirty="0"/>
            <a:t> 2020</a:t>
          </a:r>
        </a:p>
      </dgm:t>
    </dgm:pt>
    <dgm:pt modelId="{B4425A7C-3E05-41AC-A659-7726707112B6}" type="parTrans" cxnId="{10FDD86E-DA80-48A7-A400-18D326246427}">
      <dgm:prSet/>
      <dgm:spPr/>
      <dgm:t>
        <a:bodyPr/>
        <a:lstStyle/>
        <a:p>
          <a:endParaRPr lang="en-US"/>
        </a:p>
      </dgm:t>
    </dgm:pt>
    <dgm:pt modelId="{4FAFCE53-FB1B-456C-AF59-FF7A71241EE9}" type="sibTrans" cxnId="{10FDD86E-DA80-48A7-A400-18D326246427}">
      <dgm:prSet/>
      <dgm:spPr/>
      <dgm:t>
        <a:bodyPr/>
        <a:lstStyle/>
        <a:p>
          <a:endParaRPr lang="en-US"/>
        </a:p>
      </dgm:t>
    </dgm:pt>
    <dgm:pt modelId="{A8CBB496-F19C-4D79-A286-A539DDC689D9}">
      <dgm:prSet phldrT="[Text]"/>
      <dgm:spPr/>
      <dgm:t>
        <a:bodyPr/>
        <a:lstStyle/>
        <a:p>
          <a:r>
            <a:rPr lang="en-US" dirty="0"/>
            <a:t>Program </a:t>
          </a:r>
          <a:r>
            <a:rPr lang="en-US" dirty="0" err="1"/>
            <a:t>Unggulan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terpublikasi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baik</a:t>
          </a:r>
          <a:r>
            <a:rPr lang="en-US" dirty="0"/>
            <a:t> </a:t>
          </a:r>
          <a:r>
            <a:rPr lang="en-US" dirty="0" err="1"/>
            <a:t>kedalam</a:t>
          </a:r>
          <a:r>
            <a:rPr lang="en-US" dirty="0"/>
            <a:t> media </a:t>
          </a:r>
          <a:r>
            <a:rPr lang="en-US" dirty="0" err="1"/>
            <a:t>elektronik</a:t>
          </a:r>
          <a:r>
            <a:rPr lang="en-US" dirty="0"/>
            <a:t> (website dan social media)</a:t>
          </a:r>
        </a:p>
      </dgm:t>
    </dgm:pt>
    <dgm:pt modelId="{2751A158-3961-4B07-A907-EC627466D4C8}" type="parTrans" cxnId="{C70058C5-261F-45D1-B452-8A5C211FDA49}">
      <dgm:prSet/>
      <dgm:spPr/>
      <dgm:t>
        <a:bodyPr/>
        <a:lstStyle/>
        <a:p>
          <a:endParaRPr lang="en-US"/>
        </a:p>
      </dgm:t>
    </dgm:pt>
    <dgm:pt modelId="{2307C984-6142-4EC0-9AE0-6AEB3C60CBBE}" type="sibTrans" cxnId="{C70058C5-261F-45D1-B452-8A5C211FDA49}">
      <dgm:prSet/>
      <dgm:spPr/>
      <dgm:t>
        <a:bodyPr/>
        <a:lstStyle/>
        <a:p>
          <a:endParaRPr lang="en-US"/>
        </a:p>
      </dgm:t>
    </dgm:pt>
    <dgm:pt modelId="{28503D85-CD24-47D9-BC6C-F9DDBC57E66C}">
      <dgm:prSet phldrT="[Text]"/>
      <dgm:spPr/>
      <dgm:t>
        <a:bodyPr/>
        <a:lstStyle/>
        <a:p>
          <a:r>
            <a:rPr lang="en-US" dirty="0" err="1"/>
            <a:t>Informasi</a:t>
          </a:r>
          <a:r>
            <a:rPr lang="en-US" dirty="0"/>
            <a:t> </a:t>
          </a:r>
          <a:r>
            <a:rPr lang="en-US" dirty="0" err="1"/>
            <a:t>publik</a:t>
          </a:r>
          <a:r>
            <a:rPr lang="en-US" dirty="0"/>
            <a:t> </a:t>
          </a:r>
          <a:r>
            <a:rPr lang="en-US" dirty="0" err="1"/>
            <a:t>mayoritas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up to date (</a:t>
          </a:r>
          <a:r>
            <a:rPr lang="en-US" dirty="0" err="1"/>
            <a:t>Misal</a:t>
          </a:r>
          <a:r>
            <a:rPr lang="en-US" dirty="0"/>
            <a:t>: </a:t>
          </a:r>
          <a:r>
            <a:rPr lang="en-US" dirty="0" err="1"/>
            <a:t>Renstra</a:t>
          </a:r>
          <a:r>
            <a:rPr lang="en-US" dirty="0"/>
            <a:t> 2014-2019, LAKIP 2019, </a:t>
          </a:r>
          <a:r>
            <a:rPr lang="en-US" dirty="0" err="1"/>
            <a:t>Survei</a:t>
          </a:r>
          <a:r>
            <a:rPr lang="en-US" dirty="0"/>
            <a:t> </a:t>
          </a:r>
          <a:r>
            <a:rPr lang="en-US" dirty="0" err="1"/>
            <a:t>Kepuasan</a:t>
          </a:r>
          <a:r>
            <a:rPr lang="en-US" dirty="0"/>
            <a:t> 2019, </a:t>
          </a:r>
          <a:r>
            <a:rPr lang="en-US" dirty="0" err="1"/>
            <a:t>Rincian</a:t>
          </a:r>
          <a:r>
            <a:rPr lang="en-US" dirty="0"/>
            <a:t> </a:t>
          </a:r>
          <a:r>
            <a:rPr lang="en-US" dirty="0" err="1"/>
            <a:t>Kegiatan</a:t>
          </a:r>
          <a:r>
            <a:rPr lang="en-US" dirty="0"/>
            <a:t> 2020)</a:t>
          </a:r>
        </a:p>
      </dgm:t>
    </dgm:pt>
    <dgm:pt modelId="{71FD59F0-5112-4BBA-B472-BFCF64B502DF}" type="parTrans" cxnId="{56F74F33-7B5C-4F4E-A4B1-1A25EEC3B9F8}">
      <dgm:prSet/>
      <dgm:spPr/>
      <dgm:t>
        <a:bodyPr/>
        <a:lstStyle/>
        <a:p>
          <a:endParaRPr lang="en-US"/>
        </a:p>
      </dgm:t>
    </dgm:pt>
    <dgm:pt modelId="{869073A9-8443-4814-AD6C-ED67EF865DF6}" type="sibTrans" cxnId="{56F74F33-7B5C-4F4E-A4B1-1A25EEC3B9F8}">
      <dgm:prSet/>
      <dgm:spPr/>
      <dgm:t>
        <a:bodyPr/>
        <a:lstStyle/>
        <a:p>
          <a:endParaRPr lang="en-US"/>
        </a:p>
      </dgm:t>
    </dgm:pt>
    <dgm:pt modelId="{01EADC7B-F5AE-4732-9162-753FE07049EA}" type="pres">
      <dgm:prSet presAssocID="{A83EF67A-8CD7-49EF-9E21-64BC2FE35397}" presName="linear" presStyleCnt="0">
        <dgm:presLayoutVars>
          <dgm:animLvl val="lvl"/>
          <dgm:resizeHandles val="exact"/>
        </dgm:presLayoutVars>
      </dgm:prSet>
      <dgm:spPr/>
    </dgm:pt>
    <dgm:pt modelId="{CD840D1F-F38E-4BA8-8595-1E6E9945CC53}" type="pres">
      <dgm:prSet presAssocID="{550463F6-99B8-4F37-8CAC-512A7F90043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D1C3C8CB-E004-4F1B-9573-8D3BA68110B3}" type="pres">
      <dgm:prSet presAssocID="{3BD828BA-4EF1-4789-8F82-4776E9247BA6}" presName="spacer" presStyleCnt="0"/>
      <dgm:spPr/>
    </dgm:pt>
    <dgm:pt modelId="{2E16C32F-B1E5-429C-8F6B-A3ED7AE077C8}" type="pres">
      <dgm:prSet presAssocID="{77CA80C2-A80D-430A-ADF9-854AB02C353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DE75353B-899B-405D-8AE4-CC1F20FF459B}" type="pres">
      <dgm:prSet presAssocID="{C2B8661E-5387-4590-A7C6-D72471A80200}" presName="spacer" presStyleCnt="0"/>
      <dgm:spPr/>
    </dgm:pt>
    <dgm:pt modelId="{C1A98FBB-4C65-48BA-B872-07DBF84A955F}" type="pres">
      <dgm:prSet presAssocID="{141CB1FE-97C5-470C-A0C7-A77406D366B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BCB0B10-C022-46BC-A140-76911C810A76}" type="pres">
      <dgm:prSet presAssocID="{55688844-945C-47AB-A842-165E5013FD21}" presName="spacer" presStyleCnt="0"/>
      <dgm:spPr/>
    </dgm:pt>
    <dgm:pt modelId="{723C922A-3EF7-4AFD-BE91-C3803141916A}" type="pres">
      <dgm:prSet presAssocID="{5345B5F9-D609-47E4-B22C-11CF00FF8C0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5D78E1E-7F7F-4369-8217-D13311061DC1}" type="pres">
      <dgm:prSet presAssocID="{4FAFCE53-FB1B-456C-AF59-FF7A71241EE9}" presName="spacer" presStyleCnt="0"/>
      <dgm:spPr/>
    </dgm:pt>
    <dgm:pt modelId="{6908F774-9DAF-4BE1-B95F-C542A876524E}" type="pres">
      <dgm:prSet presAssocID="{A8CBB496-F19C-4D79-A286-A539DDC689D9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D363608-F901-4934-932F-BDB2A864335D}" type="pres">
      <dgm:prSet presAssocID="{2307C984-6142-4EC0-9AE0-6AEB3C60CBBE}" presName="spacer" presStyleCnt="0"/>
      <dgm:spPr/>
    </dgm:pt>
    <dgm:pt modelId="{B112503E-005A-404C-B4E2-F4063E0FDDB6}" type="pres">
      <dgm:prSet presAssocID="{28503D85-CD24-47D9-BC6C-F9DDBC57E66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0D2FC05-72B6-4000-BC34-45235F80EA9A}" type="presOf" srcId="{28503D85-CD24-47D9-BC6C-F9DDBC57E66C}" destId="{B112503E-005A-404C-B4E2-F4063E0FDDB6}" srcOrd="0" destOrd="0" presId="urn:microsoft.com/office/officeart/2005/8/layout/vList2"/>
    <dgm:cxn modelId="{6E17E820-AC34-4F47-A38E-8507463C10A0}" type="presOf" srcId="{A8CBB496-F19C-4D79-A286-A539DDC689D9}" destId="{6908F774-9DAF-4BE1-B95F-C542A876524E}" srcOrd="0" destOrd="0" presId="urn:microsoft.com/office/officeart/2005/8/layout/vList2"/>
    <dgm:cxn modelId="{49F47424-8AF6-4711-B66F-3700E456B14A}" type="presOf" srcId="{A83EF67A-8CD7-49EF-9E21-64BC2FE35397}" destId="{01EADC7B-F5AE-4732-9162-753FE07049EA}" srcOrd="0" destOrd="0" presId="urn:microsoft.com/office/officeart/2005/8/layout/vList2"/>
    <dgm:cxn modelId="{56F74F33-7B5C-4F4E-A4B1-1A25EEC3B9F8}" srcId="{A83EF67A-8CD7-49EF-9E21-64BC2FE35397}" destId="{28503D85-CD24-47D9-BC6C-F9DDBC57E66C}" srcOrd="5" destOrd="0" parTransId="{71FD59F0-5112-4BBA-B472-BFCF64B502DF}" sibTransId="{869073A9-8443-4814-AD6C-ED67EF865DF6}"/>
    <dgm:cxn modelId="{10FDD86E-DA80-48A7-A400-18D326246427}" srcId="{A83EF67A-8CD7-49EF-9E21-64BC2FE35397}" destId="{5345B5F9-D609-47E4-B22C-11CF00FF8C08}" srcOrd="3" destOrd="0" parTransId="{B4425A7C-3E05-41AC-A659-7726707112B6}" sibTransId="{4FAFCE53-FB1B-456C-AF59-FF7A71241EE9}"/>
    <dgm:cxn modelId="{3DCD117B-1470-4749-9772-67719028FB11}" srcId="{A83EF67A-8CD7-49EF-9E21-64BC2FE35397}" destId="{550463F6-99B8-4F37-8CAC-512A7F90043F}" srcOrd="0" destOrd="0" parTransId="{037A60C7-E74A-4DE2-BE85-86962C39300C}" sibTransId="{3BD828BA-4EF1-4789-8F82-4776E9247BA6}"/>
    <dgm:cxn modelId="{C6EF6788-B021-480A-9677-80E07500FF11}" srcId="{A83EF67A-8CD7-49EF-9E21-64BC2FE35397}" destId="{141CB1FE-97C5-470C-A0C7-A77406D366B5}" srcOrd="2" destOrd="0" parTransId="{6154432A-B8C9-47E8-9743-C7FE9F6CE8CD}" sibTransId="{55688844-945C-47AB-A842-165E5013FD21}"/>
    <dgm:cxn modelId="{E94D0E94-103A-41ED-88D0-2C5F006017BA}" type="presOf" srcId="{77CA80C2-A80D-430A-ADF9-854AB02C353F}" destId="{2E16C32F-B1E5-429C-8F6B-A3ED7AE077C8}" srcOrd="0" destOrd="0" presId="urn:microsoft.com/office/officeart/2005/8/layout/vList2"/>
    <dgm:cxn modelId="{C70058C5-261F-45D1-B452-8A5C211FDA49}" srcId="{A83EF67A-8CD7-49EF-9E21-64BC2FE35397}" destId="{A8CBB496-F19C-4D79-A286-A539DDC689D9}" srcOrd="4" destOrd="0" parTransId="{2751A158-3961-4B07-A907-EC627466D4C8}" sibTransId="{2307C984-6142-4EC0-9AE0-6AEB3C60CBBE}"/>
    <dgm:cxn modelId="{EF34B2CD-A913-4FA4-88F1-8F35BEA44C00}" type="presOf" srcId="{5345B5F9-D609-47E4-B22C-11CF00FF8C08}" destId="{723C922A-3EF7-4AFD-BE91-C3803141916A}" srcOrd="0" destOrd="0" presId="urn:microsoft.com/office/officeart/2005/8/layout/vList2"/>
    <dgm:cxn modelId="{764539ED-A59B-40C9-A681-222172E4EB50}" srcId="{A83EF67A-8CD7-49EF-9E21-64BC2FE35397}" destId="{77CA80C2-A80D-430A-ADF9-854AB02C353F}" srcOrd="1" destOrd="0" parTransId="{AEE3274F-980C-473D-98DC-F24C901E5C58}" sibTransId="{C2B8661E-5387-4590-A7C6-D72471A80200}"/>
    <dgm:cxn modelId="{0197A7F6-900A-4AA2-BE9C-64072E5D94B0}" type="presOf" srcId="{550463F6-99B8-4F37-8CAC-512A7F90043F}" destId="{CD840D1F-F38E-4BA8-8595-1E6E9945CC53}" srcOrd="0" destOrd="0" presId="urn:microsoft.com/office/officeart/2005/8/layout/vList2"/>
    <dgm:cxn modelId="{24499DF9-1949-4812-886F-575E4F50CCE6}" type="presOf" srcId="{141CB1FE-97C5-470C-A0C7-A77406D366B5}" destId="{C1A98FBB-4C65-48BA-B872-07DBF84A955F}" srcOrd="0" destOrd="0" presId="urn:microsoft.com/office/officeart/2005/8/layout/vList2"/>
    <dgm:cxn modelId="{1382FB99-3CC0-4CBC-B962-A6A9DFD176A0}" type="presParOf" srcId="{01EADC7B-F5AE-4732-9162-753FE07049EA}" destId="{CD840D1F-F38E-4BA8-8595-1E6E9945CC53}" srcOrd="0" destOrd="0" presId="urn:microsoft.com/office/officeart/2005/8/layout/vList2"/>
    <dgm:cxn modelId="{C147624A-21C2-4398-A47D-4B87FDA8D14C}" type="presParOf" srcId="{01EADC7B-F5AE-4732-9162-753FE07049EA}" destId="{D1C3C8CB-E004-4F1B-9573-8D3BA68110B3}" srcOrd="1" destOrd="0" presId="urn:microsoft.com/office/officeart/2005/8/layout/vList2"/>
    <dgm:cxn modelId="{D0E4CC5B-5374-4785-8FEC-6A7B09DF1CD8}" type="presParOf" srcId="{01EADC7B-F5AE-4732-9162-753FE07049EA}" destId="{2E16C32F-B1E5-429C-8F6B-A3ED7AE077C8}" srcOrd="2" destOrd="0" presId="urn:microsoft.com/office/officeart/2005/8/layout/vList2"/>
    <dgm:cxn modelId="{9038D7E7-9D7D-4880-A10C-8A1EB2C3F885}" type="presParOf" srcId="{01EADC7B-F5AE-4732-9162-753FE07049EA}" destId="{DE75353B-899B-405D-8AE4-CC1F20FF459B}" srcOrd="3" destOrd="0" presId="urn:microsoft.com/office/officeart/2005/8/layout/vList2"/>
    <dgm:cxn modelId="{A2CB3426-774D-49F6-B4FD-E89CEC5AB9F0}" type="presParOf" srcId="{01EADC7B-F5AE-4732-9162-753FE07049EA}" destId="{C1A98FBB-4C65-48BA-B872-07DBF84A955F}" srcOrd="4" destOrd="0" presId="urn:microsoft.com/office/officeart/2005/8/layout/vList2"/>
    <dgm:cxn modelId="{861399F1-2D79-45FA-8747-64380F870B74}" type="presParOf" srcId="{01EADC7B-F5AE-4732-9162-753FE07049EA}" destId="{0BCB0B10-C022-46BC-A140-76911C810A76}" srcOrd="5" destOrd="0" presId="urn:microsoft.com/office/officeart/2005/8/layout/vList2"/>
    <dgm:cxn modelId="{632F6751-1C95-4C07-8D00-08BFBB629B62}" type="presParOf" srcId="{01EADC7B-F5AE-4732-9162-753FE07049EA}" destId="{723C922A-3EF7-4AFD-BE91-C3803141916A}" srcOrd="6" destOrd="0" presId="urn:microsoft.com/office/officeart/2005/8/layout/vList2"/>
    <dgm:cxn modelId="{7010C498-249C-46CA-976C-8BD3957C235F}" type="presParOf" srcId="{01EADC7B-F5AE-4732-9162-753FE07049EA}" destId="{75D78E1E-7F7F-4369-8217-D13311061DC1}" srcOrd="7" destOrd="0" presId="urn:microsoft.com/office/officeart/2005/8/layout/vList2"/>
    <dgm:cxn modelId="{1F7C36D7-9B27-402E-A163-94E92D2E196D}" type="presParOf" srcId="{01EADC7B-F5AE-4732-9162-753FE07049EA}" destId="{6908F774-9DAF-4BE1-B95F-C542A876524E}" srcOrd="8" destOrd="0" presId="urn:microsoft.com/office/officeart/2005/8/layout/vList2"/>
    <dgm:cxn modelId="{FC7A312C-69C5-4031-8EE4-F685742D7B69}" type="presParOf" srcId="{01EADC7B-F5AE-4732-9162-753FE07049EA}" destId="{ED363608-F901-4934-932F-BDB2A864335D}" srcOrd="9" destOrd="0" presId="urn:microsoft.com/office/officeart/2005/8/layout/vList2"/>
    <dgm:cxn modelId="{A0066DAA-6EF9-46EB-A729-0948E4A42199}" type="presParOf" srcId="{01EADC7B-F5AE-4732-9162-753FE07049EA}" destId="{B112503E-005A-404C-B4E2-F4063E0FDDB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3EF67A-8CD7-49EF-9E21-64BC2FE35397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7CA80C2-A80D-430A-ADF9-854AB02C353F}">
      <dgm:prSet phldrT="[Text]"/>
      <dgm:spPr/>
      <dgm:t>
        <a:bodyPr/>
        <a:lstStyle/>
        <a:p>
          <a:r>
            <a:rPr lang="en-US" dirty="0" err="1"/>
            <a:t>Inovasi</a:t>
          </a:r>
          <a:r>
            <a:rPr lang="en-US" dirty="0"/>
            <a:t>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tergambarkan</a:t>
          </a:r>
          <a:r>
            <a:rPr lang="en-US" dirty="0"/>
            <a:t> </a:t>
          </a:r>
          <a:r>
            <a:rPr lang="en-US" dirty="0" err="1"/>
            <a:t>secara</a:t>
          </a:r>
          <a:r>
            <a:rPr lang="en-US" dirty="0"/>
            <a:t> </a:t>
          </a:r>
          <a:r>
            <a:rPr lang="en-US" dirty="0" err="1"/>
            <a:t>konkrit</a:t>
          </a:r>
          <a:r>
            <a:rPr lang="en-US" dirty="0"/>
            <a:t>, salah </a:t>
          </a:r>
          <a:r>
            <a:rPr lang="en-US" dirty="0" err="1"/>
            <a:t>satunya</a:t>
          </a:r>
          <a:r>
            <a:rPr lang="en-US" dirty="0"/>
            <a:t> </a:t>
          </a:r>
          <a:r>
            <a:rPr lang="en-US" dirty="0" err="1"/>
            <a:t>penciptaan</a:t>
          </a:r>
          <a:r>
            <a:rPr lang="en-US" dirty="0"/>
            <a:t> </a:t>
          </a:r>
          <a:r>
            <a:rPr lang="en-US" dirty="0" err="1"/>
            <a:t>layanan</a:t>
          </a:r>
          <a:r>
            <a:rPr lang="en-US" dirty="0"/>
            <a:t> </a:t>
          </a:r>
          <a:r>
            <a:rPr lang="en-US" dirty="0" err="1"/>
            <a:t>satu</a:t>
          </a:r>
          <a:r>
            <a:rPr lang="en-US" dirty="0"/>
            <a:t> </a:t>
          </a:r>
          <a:r>
            <a:rPr lang="en-US" dirty="0" err="1"/>
            <a:t>pintu</a:t>
          </a:r>
          <a:r>
            <a:rPr lang="en-US" dirty="0"/>
            <a:t> online yang </a:t>
          </a:r>
          <a:r>
            <a:rPr lang="en-US" dirty="0" err="1"/>
            <a:t>masih</a:t>
          </a:r>
          <a:r>
            <a:rPr lang="en-US" dirty="0"/>
            <a:t> </a:t>
          </a:r>
          <a:r>
            <a:rPr lang="en-US" dirty="0" err="1"/>
            <a:t>harus</a:t>
          </a:r>
          <a:r>
            <a:rPr lang="en-US" dirty="0"/>
            <a:t> </a:t>
          </a:r>
          <a:r>
            <a:rPr lang="en-US" dirty="0" err="1"/>
            <a:t>dilakukan</a:t>
          </a:r>
          <a:r>
            <a:rPr lang="en-US" dirty="0"/>
            <a:t> </a:t>
          </a:r>
          <a:r>
            <a:rPr lang="en-US" dirty="0" err="1"/>
            <a:t>penyesuaian</a:t>
          </a:r>
          <a:r>
            <a:rPr lang="en-US" dirty="0"/>
            <a:t> POS </a:t>
          </a:r>
          <a:r>
            <a:rPr lang="en-US" dirty="0" err="1"/>
            <a:t>maupun</a:t>
          </a:r>
          <a:r>
            <a:rPr lang="en-US" dirty="0"/>
            <a:t> </a:t>
          </a:r>
          <a:r>
            <a:rPr lang="en-US" dirty="0" err="1"/>
            <a:t>aplikasinya</a:t>
          </a:r>
          <a:endParaRPr lang="en-US" dirty="0"/>
        </a:p>
      </dgm:t>
    </dgm:pt>
    <dgm:pt modelId="{AEE3274F-980C-473D-98DC-F24C901E5C58}" type="parTrans" cxnId="{764539ED-A59B-40C9-A681-222172E4EB50}">
      <dgm:prSet/>
      <dgm:spPr/>
      <dgm:t>
        <a:bodyPr/>
        <a:lstStyle/>
        <a:p>
          <a:endParaRPr lang="en-US"/>
        </a:p>
      </dgm:t>
    </dgm:pt>
    <dgm:pt modelId="{C2B8661E-5387-4590-A7C6-D72471A80200}" type="sibTrans" cxnId="{764539ED-A59B-40C9-A681-222172E4EB50}">
      <dgm:prSet/>
      <dgm:spPr/>
      <dgm:t>
        <a:bodyPr/>
        <a:lstStyle/>
        <a:p>
          <a:endParaRPr lang="en-US"/>
        </a:p>
      </dgm:t>
    </dgm:pt>
    <dgm:pt modelId="{141CB1FE-97C5-470C-A0C7-A77406D366B5}">
      <dgm:prSet phldrT="[Text]"/>
      <dgm:spPr/>
      <dgm:t>
        <a:bodyPr/>
        <a:lstStyle/>
        <a:p>
          <a:r>
            <a:rPr lang="en-US" dirty="0" err="1"/>
            <a:t>Pemanfaatan</a:t>
          </a:r>
          <a:r>
            <a:rPr lang="en-US" dirty="0"/>
            <a:t> website </a:t>
          </a:r>
          <a:r>
            <a:rPr lang="en-US" dirty="0" err="1"/>
            <a:t>maupun</a:t>
          </a:r>
          <a:r>
            <a:rPr lang="en-US" dirty="0"/>
            <a:t> social media </a:t>
          </a:r>
          <a:r>
            <a:rPr lang="en-US" dirty="0" err="1"/>
            <a:t>sebagai</a:t>
          </a:r>
          <a:r>
            <a:rPr lang="en-US" dirty="0"/>
            <a:t> </a:t>
          </a:r>
          <a:r>
            <a:rPr lang="en-US" dirty="0" err="1"/>
            <a:t>wadah</a:t>
          </a:r>
          <a:r>
            <a:rPr lang="en-US" dirty="0"/>
            <a:t> </a:t>
          </a:r>
          <a:r>
            <a:rPr lang="en-US" dirty="0" err="1"/>
            <a:t>komunikasi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i="0" dirty="0"/>
            <a:t>stakeholders </a:t>
          </a:r>
          <a:r>
            <a:rPr lang="en-US" i="0" dirty="0" err="1"/>
            <a:t>belum</a:t>
          </a:r>
          <a:r>
            <a:rPr lang="en-US" i="1" dirty="0"/>
            <a:t> </a:t>
          </a:r>
          <a:r>
            <a:rPr lang="en-US" i="0" dirty="0" err="1"/>
            <a:t>maksimal</a:t>
          </a:r>
          <a:endParaRPr lang="en-US" i="1" dirty="0"/>
        </a:p>
      </dgm:t>
    </dgm:pt>
    <dgm:pt modelId="{6154432A-B8C9-47E8-9743-C7FE9F6CE8CD}" type="parTrans" cxnId="{C6EF6788-B021-480A-9677-80E07500FF11}">
      <dgm:prSet/>
      <dgm:spPr/>
      <dgm:t>
        <a:bodyPr/>
        <a:lstStyle/>
        <a:p>
          <a:endParaRPr lang="en-US"/>
        </a:p>
      </dgm:t>
    </dgm:pt>
    <dgm:pt modelId="{55688844-945C-47AB-A842-165E5013FD21}" type="sibTrans" cxnId="{C6EF6788-B021-480A-9677-80E07500FF11}">
      <dgm:prSet/>
      <dgm:spPr/>
      <dgm:t>
        <a:bodyPr/>
        <a:lstStyle/>
        <a:p>
          <a:endParaRPr lang="en-US"/>
        </a:p>
      </dgm:t>
    </dgm:pt>
    <dgm:pt modelId="{5345B5F9-D609-47E4-B22C-11CF00FF8C08}">
      <dgm:prSet phldrT="[Text]"/>
      <dgm:spPr/>
      <dgm:t>
        <a:bodyPr/>
        <a:lstStyle/>
        <a:p>
          <a:r>
            <a:rPr lang="en-US" dirty="0" err="1">
              <a:cs typeface="Calibri"/>
            </a:rPr>
            <a:t>Satuan</a:t>
          </a:r>
          <a:r>
            <a:rPr lang="en-US" dirty="0">
              <a:cs typeface="Calibri"/>
            </a:rPr>
            <a:t> </a:t>
          </a:r>
          <a:r>
            <a:rPr lang="en-US" dirty="0" err="1">
              <a:cs typeface="Calibri"/>
            </a:rPr>
            <a:t>kerja</a:t>
          </a:r>
          <a:r>
            <a:rPr lang="en-US" dirty="0">
              <a:cs typeface="Calibri"/>
            </a:rPr>
            <a:t> </a:t>
          </a:r>
          <a:r>
            <a:rPr lang="en-US" dirty="0" err="1">
              <a:cs typeface="Calibri"/>
            </a:rPr>
            <a:t>perlu</a:t>
          </a:r>
          <a:r>
            <a:rPr lang="en-US" dirty="0">
              <a:cs typeface="Calibri"/>
            </a:rPr>
            <a:t> </a:t>
          </a:r>
          <a:r>
            <a:rPr lang="en-US" dirty="0" err="1">
              <a:cs typeface="Calibri"/>
            </a:rPr>
            <a:t>koordinasi</a:t>
          </a:r>
          <a:r>
            <a:rPr lang="en-US" dirty="0">
              <a:cs typeface="Calibri"/>
            </a:rPr>
            <a:t> dan </a:t>
          </a:r>
          <a:r>
            <a:rPr lang="en-US" dirty="0" err="1">
              <a:cs typeface="Calibri"/>
            </a:rPr>
            <a:t>kolaborasi</a:t>
          </a:r>
          <a:r>
            <a:rPr lang="en-US" dirty="0">
              <a:cs typeface="Calibri"/>
            </a:rPr>
            <a:t> </a:t>
          </a:r>
          <a:r>
            <a:rPr lang="en-US" dirty="0" err="1">
              <a:cs typeface="Calibri"/>
            </a:rPr>
            <a:t>dengan</a:t>
          </a:r>
          <a:r>
            <a:rPr lang="en-US" dirty="0">
              <a:cs typeface="Calibri"/>
            </a:rPr>
            <a:t> </a:t>
          </a:r>
          <a:r>
            <a:rPr lang="en-US" i="0" dirty="0">
              <a:cs typeface="Calibri"/>
            </a:rPr>
            <a:t>stakeholders</a:t>
          </a:r>
          <a:r>
            <a:rPr lang="en-US" i="1" dirty="0">
              <a:cs typeface="Calibri"/>
            </a:rPr>
            <a:t> </a:t>
          </a:r>
          <a:r>
            <a:rPr lang="en-US" dirty="0" err="1">
              <a:cs typeface="Calibri"/>
            </a:rPr>
            <a:t>untuk</a:t>
          </a:r>
          <a:r>
            <a:rPr lang="en-US" dirty="0">
              <a:cs typeface="Calibri"/>
            </a:rPr>
            <a:t> </a:t>
          </a:r>
          <a:r>
            <a:rPr lang="en-US" dirty="0" err="1">
              <a:cs typeface="Calibri"/>
            </a:rPr>
            <a:t>membangun</a:t>
          </a:r>
          <a:r>
            <a:rPr lang="en-US" dirty="0">
              <a:cs typeface="Calibri"/>
            </a:rPr>
            <a:t> </a:t>
          </a:r>
          <a:r>
            <a:rPr lang="en-US" dirty="0" err="1">
              <a:cs typeface="Calibri"/>
            </a:rPr>
            <a:t>Inovasi</a:t>
          </a:r>
          <a:r>
            <a:rPr lang="en-US" dirty="0">
              <a:cs typeface="Calibri"/>
            </a:rPr>
            <a:t> </a:t>
          </a:r>
          <a:r>
            <a:rPr lang="en-US" dirty="0" err="1">
              <a:cs typeface="Calibri"/>
            </a:rPr>
            <a:t>maupun</a:t>
          </a:r>
          <a:r>
            <a:rPr lang="en-US" dirty="0">
              <a:cs typeface="Calibri"/>
            </a:rPr>
            <a:t> program </a:t>
          </a:r>
          <a:r>
            <a:rPr lang="en-US" dirty="0" err="1">
              <a:cs typeface="Calibri"/>
            </a:rPr>
            <a:t>kerja</a:t>
          </a:r>
          <a:r>
            <a:rPr lang="en-US" dirty="0">
              <a:cs typeface="Calibri"/>
            </a:rPr>
            <a:t> yang </a:t>
          </a:r>
          <a:r>
            <a:rPr lang="en-US" dirty="0" err="1">
              <a:cs typeface="Calibri"/>
            </a:rPr>
            <a:t>tepat</a:t>
          </a:r>
          <a:r>
            <a:rPr lang="en-US" dirty="0">
              <a:cs typeface="Calibri"/>
            </a:rPr>
            <a:t> </a:t>
          </a:r>
          <a:r>
            <a:rPr lang="en-US" dirty="0" err="1">
              <a:cs typeface="Calibri"/>
            </a:rPr>
            <a:t>guna</a:t>
          </a:r>
          <a:r>
            <a:rPr lang="en-US" dirty="0">
              <a:cs typeface="Calibri"/>
            </a:rPr>
            <a:t> dan </a:t>
          </a:r>
          <a:r>
            <a:rPr lang="en-US" dirty="0" err="1">
              <a:cs typeface="Calibri"/>
            </a:rPr>
            <a:t>tepat</a:t>
          </a:r>
          <a:r>
            <a:rPr lang="en-US" dirty="0">
              <a:cs typeface="Calibri"/>
            </a:rPr>
            <a:t> </a:t>
          </a:r>
          <a:r>
            <a:rPr lang="en-US" dirty="0" err="1">
              <a:cs typeface="Calibri"/>
            </a:rPr>
            <a:t>sasaran</a:t>
          </a:r>
          <a:r>
            <a:rPr lang="en-US" dirty="0">
              <a:cs typeface="Calibri"/>
            </a:rPr>
            <a:t> </a:t>
          </a:r>
          <a:r>
            <a:rPr lang="en-US" dirty="0" err="1">
              <a:cs typeface="Calibri"/>
            </a:rPr>
            <a:t>dalam</a:t>
          </a:r>
          <a:r>
            <a:rPr lang="en-US" dirty="0">
              <a:cs typeface="Calibri"/>
            </a:rPr>
            <a:t> </a:t>
          </a:r>
          <a:r>
            <a:rPr lang="en-US" dirty="0" err="1">
              <a:cs typeface="Calibri"/>
            </a:rPr>
            <a:t>meningkatkan</a:t>
          </a:r>
          <a:r>
            <a:rPr lang="en-US" dirty="0">
              <a:cs typeface="Calibri"/>
            </a:rPr>
            <a:t> </a:t>
          </a:r>
          <a:r>
            <a:rPr lang="en-US" dirty="0" err="1">
              <a:cs typeface="Calibri"/>
            </a:rPr>
            <a:t>kualitas</a:t>
          </a:r>
          <a:r>
            <a:rPr lang="en-US" dirty="0">
              <a:cs typeface="Calibri"/>
            </a:rPr>
            <a:t> </a:t>
          </a:r>
          <a:r>
            <a:rPr lang="en-US" dirty="0" err="1">
              <a:cs typeface="Calibri"/>
            </a:rPr>
            <a:t>layanan</a:t>
          </a:r>
          <a:endParaRPr lang="en-US" dirty="0"/>
        </a:p>
      </dgm:t>
    </dgm:pt>
    <dgm:pt modelId="{B4425A7C-3E05-41AC-A659-7726707112B6}" type="parTrans" cxnId="{10FDD86E-DA80-48A7-A400-18D326246427}">
      <dgm:prSet/>
      <dgm:spPr/>
      <dgm:t>
        <a:bodyPr/>
        <a:lstStyle/>
        <a:p>
          <a:endParaRPr lang="en-US"/>
        </a:p>
      </dgm:t>
    </dgm:pt>
    <dgm:pt modelId="{4FAFCE53-FB1B-456C-AF59-FF7A71241EE9}" type="sibTrans" cxnId="{10FDD86E-DA80-48A7-A400-18D326246427}">
      <dgm:prSet/>
      <dgm:spPr/>
      <dgm:t>
        <a:bodyPr/>
        <a:lstStyle/>
        <a:p>
          <a:endParaRPr lang="en-US"/>
        </a:p>
      </dgm:t>
    </dgm:pt>
    <dgm:pt modelId="{A8CBB496-F19C-4D79-A286-A539DDC689D9}">
      <dgm:prSet phldrT="[Text]"/>
      <dgm:spPr/>
      <dgm:t>
        <a:bodyPr/>
        <a:lstStyle/>
        <a:p>
          <a:r>
            <a:rPr lang="en-ID" dirty="0" err="1"/>
            <a:t>Belum</a:t>
          </a:r>
          <a:r>
            <a:rPr lang="en-ID" dirty="0"/>
            <a:t> </a:t>
          </a:r>
          <a:r>
            <a:rPr lang="en-ID" dirty="0" err="1"/>
            <a:t>maksimalnya</a:t>
          </a:r>
          <a:r>
            <a:rPr lang="en-ID" dirty="0"/>
            <a:t> </a:t>
          </a:r>
          <a:r>
            <a:rPr lang="en-ID" dirty="0" err="1"/>
            <a:t>pemanfaatan</a:t>
          </a:r>
          <a:r>
            <a:rPr lang="en-ID" dirty="0"/>
            <a:t> social media. </a:t>
          </a:r>
          <a:r>
            <a:rPr lang="en-ID" dirty="0" err="1"/>
            <a:t>Perlu</a:t>
          </a:r>
          <a:r>
            <a:rPr lang="en-ID" dirty="0"/>
            <a:t> </a:t>
          </a:r>
          <a:r>
            <a:rPr lang="en-ID" dirty="0" err="1"/>
            <a:t>dibuat</a:t>
          </a:r>
          <a:r>
            <a:rPr lang="en-ID" dirty="0"/>
            <a:t> </a:t>
          </a:r>
          <a:r>
            <a:rPr lang="en-ID" dirty="0" err="1"/>
            <a:t>konten</a:t>
          </a:r>
          <a:r>
            <a:rPr lang="en-ID" dirty="0"/>
            <a:t> </a:t>
          </a:r>
          <a:r>
            <a:rPr lang="en-ID" dirty="0" err="1"/>
            <a:t>secara</a:t>
          </a:r>
          <a:r>
            <a:rPr lang="en-ID" dirty="0"/>
            <a:t> </a:t>
          </a:r>
          <a:r>
            <a:rPr lang="en-ID" dirty="0" err="1"/>
            <a:t>berkala</a:t>
          </a:r>
          <a:r>
            <a:rPr lang="en-ID" dirty="0"/>
            <a:t> </a:t>
          </a:r>
          <a:r>
            <a:rPr lang="en-ID" dirty="0" err="1"/>
            <a:t>terkait</a:t>
          </a:r>
          <a:r>
            <a:rPr lang="en-ID" dirty="0"/>
            <a:t> </a:t>
          </a:r>
          <a:r>
            <a:rPr lang="en-ID" dirty="0" err="1"/>
            <a:t>apa</a:t>
          </a:r>
          <a:r>
            <a:rPr lang="en-ID" dirty="0"/>
            <a:t> </a:t>
          </a:r>
          <a:r>
            <a:rPr lang="en-ID" dirty="0" err="1"/>
            <a:t>saja</a:t>
          </a:r>
          <a:r>
            <a:rPr lang="en-ID" dirty="0"/>
            <a:t> </a:t>
          </a:r>
          <a:r>
            <a:rPr lang="en-ID" dirty="0" err="1"/>
            <a:t>jenis</a:t>
          </a:r>
          <a:r>
            <a:rPr lang="en-ID" dirty="0"/>
            <a:t> </a:t>
          </a:r>
          <a:r>
            <a:rPr lang="en-ID" dirty="0" err="1"/>
            <a:t>pelayanan</a:t>
          </a:r>
          <a:r>
            <a:rPr lang="en-ID" dirty="0"/>
            <a:t> dan </a:t>
          </a:r>
          <a:r>
            <a:rPr lang="en-ID" dirty="0" err="1"/>
            <a:t>inovasi</a:t>
          </a:r>
          <a:r>
            <a:rPr lang="en-ID" dirty="0"/>
            <a:t> </a:t>
          </a:r>
          <a:r>
            <a:rPr lang="en-ID" dirty="0" err="1"/>
            <a:t>apa</a:t>
          </a:r>
          <a:r>
            <a:rPr lang="en-ID" dirty="0"/>
            <a:t> </a:t>
          </a:r>
          <a:r>
            <a:rPr lang="en-ID" dirty="0" err="1"/>
            <a:t>saja</a:t>
          </a:r>
          <a:r>
            <a:rPr lang="en-ID" dirty="0"/>
            <a:t> yang </a:t>
          </a:r>
          <a:r>
            <a:rPr lang="en-ID" dirty="0" err="1"/>
            <a:t>telah</a:t>
          </a:r>
          <a:r>
            <a:rPr lang="en-ID" dirty="0"/>
            <a:t> </a:t>
          </a:r>
          <a:r>
            <a:rPr lang="en-ID" dirty="0" err="1"/>
            <a:t>dikembangkan</a:t>
          </a:r>
          <a:endParaRPr lang="en-US" dirty="0"/>
        </a:p>
      </dgm:t>
    </dgm:pt>
    <dgm:pt modelId="{2751A158-3961-4B07-A907-EC627466D4C8}" type="parTrans" cxnId="{C70058C5-261F-45D1-B452-8A5C211FDA49}">
      <dgm:prSet/>
      <dgm:spPr/>
      <dgm:t>
        <a:bodyPr/>
        <a:lstStyle/>
        <a:p>
          <a:endParaRPr lang="en-US"/>
        </a:p>
      </dgm:t>
    </dgm:pt>
    <dgm:pt modelId="{2307C984-6142-4EC0-9AE0-6AEB3C60CBBE}" type="sibTrans" cxnId="{C70058C5-261F-45D1-B452-8A5C211FDA49}">
      <dgm:prSet/>
      <dgm:spPr/>
      <dgm:t>
        <a:bodyPr/>
        <a:lstStyle/>
        <a:p>
          <a:endParaRPr lang="en-US"/>
        </a:p>
      </dgm:t>
    </dgm:pt>
    <dgm:pt modelId="{550463F6-99B8-4F37-8CAC-512A7F90043F}">
      <dgm:prSet phldrT="[Text]"/>
      <dgm:spPr/>
      <dgm:t>
        <a:bodyPr/>
        <a:lstStyle/>
        <a:p>
          <a:r>
            <a:rPr lang="en-US" dirty="0" err="1"/>
            <a:t>Agen</a:t>
          </a:r>
          <a:r>
            <a:rPr lang="en-US" dirty="0"/>
            <a:t> </a:t>
          </a:r>
          <a:r>
            <a:rPr lang="en-US" dirty="0" err="1"/>
            <a:t>Perubahan</a:t>
          </a:r>
          <a:r>
            <a:rPr lang="en-US" dirty="0"/>
            <a:t> </a:t>
          </a:r>
          <a:r>
            <a:rPr lang="en-US" dirty="0" err="1"/>
            <a:t>hanya</a:t>
          </a:r>
          <a:r>
            <a:rPr lang="en-US" dirty="0"/>
            <a:t> </a:t>
          </a:r>
          <a:r>
            <a:rPr lang="en-US" dirty="0" err="1"/>
            <a:t>sebatas</a:t>
          </a:r>
          <a:r>
            <a:rPr lang="en-US" dirty="0"/>
            <a:t> SK dan </a:t>
          </a:r>
          <a:r>
            <a:rPr lang="en-US" dirty="0" err="1"/>
            <a:t>belum</a:t>
          </a:r>
          <a:r>
            <a:rPr lang="en-US" dirty="0"/>
            <a:t> </a:t>
          </a:r>
          <a:r>
            <a:rPr lang="en-US" dirty="0" err="1"/>
            <a:t>melakukan</a:t>
          </a:r>
          <a:r>
            <a:rPr lang="en-US" dirty="0"/>
            <a:t> </a:t>
          </a:r>
          <a:r>
            <a:rPr lang="en-US" dirty="0" err="1"/>
            <a:t>aktivitas</a:t>
          </a:r>
          <a:r>
            <a:rPr lang="en-US" dirty="0"/>
            <a:t> yang </a:t>
          </a:r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memberikan</a:t>
          </a:r>
          <a:r>
            <a:rPr lang="en-US" dirty="0"/>
            <a:t> </a:t>
          </a:r>
          <a:r>
            <a:rPr lang="en-US" dirty="0" err="1"/>
            <a:t>nilai</a:t>
          </a:r>
          <a:r>
            <a:rPr lang="en-US" dirty="0"/>
            <a:t> </a:t>
          </a:r>
          <a:r>
            <a:rPr lang="en-US" dirty="0" err="1"/>
            <a:t>tambah</a:t>
          </a:r>
          <a:r>
            <a:rPr lang="en-US" dirty="0"/>
            <a:t> pada </a:t>
          </a:r>
          <a:r>
            <a:rPr lang="en-US" dirty="0" err="1"/>
            <a:t>satker</a:t>
          </a:r>
          <a:endParaRPr lang="en-US" dirty="0"/>
        </a:p>
      </dgm:t>
    </dgm:pt>
    <dgm:pt modelId="{3BD828BA-4EF1-4789-8F82-4776E9247BA6}" type="sibTrans" cxnId="{3DCD117B-1470-4749-9772-67719028FB11}">
      <dgm:prSet/>
      <dgm:spPr/>
      <dgm:t>
        <a:bodyPr/>
        <a:lstStyle/>
        <a:p>
          <a:endParaRPr lang="en-US"/>
        </a:p>
      </dgm:t>
    </dgm:pt>
    <dgm:pt modelId="{037A60C7-E74A-4DE2-BE85-86962C39300C}" type="parTrans" cxnId="{3DCD117B-1470-4749-9772-67719028FB11}">
      <dgm:prSet/>
      <dgm:spPr/>
      <dgm:t>
        <a:bodyPr/>
        <a:lstStyle/>
        <a:p>
          <a:endParaRPr lang="en-US"/>
        </a:p>
      </dgm:t>
    </dgm:pt>
    <dgm:pt modelId="{788FF783-D257-4E5D-A998-5434BEBE542B}">
      <dgm:prSet phldrT="[Text]"/>
      <dgm:spPr/>
      <dgm:t>
        <a:bodyPr/>
        <a:lstStyle/>
        <a:p>
          <a:r>
            <a:rPr lang="en-ID" dirty="0" err="1"/>
            <a:t>Satuan</a:t>
          </a:r>
          <a:r>
            <a:rPr lang="en-ID" dirty="0"/>
            <a:t> </a:t>
          </a:r>
          <a:r>
            <a:rPr lang="en-ID" dirty="0" err="1"/>
            <a:t>Kerja</a:t>
          </a:r>
          <a:r>
            <a:rPr lang="en-ID" dirty="0"/>
            <a:t> </a:t>
          </a:r>
          <a:r>
            <a:rPr lang="en-ID" dirty="0" err="1"/>
            <a:t>belum</a:t>
          </a:r>
          <a:r>
            <a:rPr lang="en-ID" dirty="0"/>
            <a:t> </a:t>
          </a:r>
          <a:r>
            <a:rPr lang="en-ID" dirty="0" err="1"/>
            <a:t>melakukan</a:t>
          </a:r>
          <a:r>
            <a:rPr lang="en-ID" dirty="0"/>
            <a:t> </a:t>
          </a:r>
          <a:r>
            <a:rPr lang="en-ID" dirty="0" err="1"/>
            <a:t>publikasi</a:t>
          </a:r>
          <a:r>
            <a:rPr lang="en-ID" dirty="0"/>
            <a:t> </a:t>
          </a:r>
          <a:r>
            <a:rPr lang="en-ID" dirty="0" err="1"/>
            <a:t>atas</a:t>
          </a:r>
          <a:r>
            <a:rPr lang="en-ID" dirty="0"/>
            <a:t> </a:t>
          </a:r>
          <a:r>
            <a:rPr lang="en-ID" dirty="0" err="1"/>
            <a:t>prestasi</a:t>
          </a:r>
          <a:r>
            <a:rPr lang="en-ID" dirty="0"/>
            <a:t> yang </a:t>
          </a:r>
          <a:r>
            <a:rPr lang="en-ID" dirty="0" err="1"/>
            <a:t>diraih</a:t>
          </a:r>
          <a:r>
            <a:rPr lang="en-ID" dirty="0"/>
            <a:t>. </a:t>
          </a:r>
          <a:r>
            <a:rPr lang="en-ID" dirty="0" err="1"/>
            <a:t>Perlu</a:t>
          </a:r>
          <a:r>
            <a:rPr lang="en-ID" dirty="0"/>
            <a:t> </a:t>
          </a:r>
          <a:r>
            <a:rPr lang="en-ID" dirty="0" err="1"/>
            <a:t>memunculkan</a:t>
          </a:r>
          <a:r>
            <a:rPr lang="en-ID" dirty="0"/>
            <a:t> </a:t>
          </a:r>
          <a:r>
            <a:rPr lang="en-ID" dirty="0" err="1"/>
            <a:t>galeri</a:t>
          </a:r>
          <a:r>
            <a:rPr lang="en-ID" dirty="0"/>
            <a:t> </a:t>
          </a:r>
          <a:r>
            <a:rPr lang="en-ID" dirty="0" err="1"/>
            <a:t>prestasi</a:t>
          </a:r>
          <a:r>
            <a:rPr lang="en-ID" dirty="0"/>
            <a:t> </a:t>
          </a:r>
          <a:r>
            <a:rPr lang="en-ID" dirty="0" err="1"/>
            <a:t>dalam</a:t>
          </a:r>
          <a:r>
            <a:rPr lang="en-ID" dirty="0"/>
            <a:t> website/social media</a:t>
          </a:r>
          <a:endParaRPr lang="en-US" dirty="0"/>
        </a:p>
      </dgm:t>
    </dgm:pt>
    <dgm:pt modelId="{2B91753C-9E1B-4F7C-A405-59C19F262E2A}" type="parTrans" cxnId="{3D85940D-1575-42B7-A269-C0436F049277}">
      <dgm:prSet/>
      <dgm:spPr/>
      <dgm:t>
        <a:bodyPr/>
        <a:lstStyle/>
        <a:p>
          <a:endParaRPr lang="en-US"/>
        </a:p>
      </dgm:t>
    </dgm:pt>
    <dgm:pt modelId="{96B0980E-282E-40BB-BD22-3CE06224231B}" type="sibTrans" cxnId="{3D85940D-1575-42B7-A269-C0436F049277}">
      <dgm:prSet/>
      <dgm:spPr/>
      <dgm:t>
        <a:bodyPr/>
        <a:lstStyle/>
        <a:p>
          <a:endParaRPr lang="en-US"/>
        </a:p>
      </dgm:t>
    </dgm:pt>
    <dgm:pt modelId="{01EADC7B-F5AE-4732-9162-753FE07049EA}" type="pres">
      <dgm:prSet presAssocID="{A83EF67A-8CD7-49EF-9E21-64BC2FE35397}" presName="linear" presStyleCnt="0">
        <dgm:presLayoutVars>
          <dgm:animLvl val="lvl"/>
          <dgm:resizeHandles val="exact"/>
        </dgm:presLayoutVars>
      </dgm:prSet>
      <dgm:spPr/>
    </dgm:pt>
    <dgm:pt modelId="{CD840D1F-F38E-4BA8-8595-1E6E9945CC53}" type="pres">
      <dgm:prSet presAssocID="{550463F6-99B8-4F37-8CAC-512A7F90043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D1C3C8CB-E004-4F1B-9573-8D3BA68110B3}" type="pres">
      <dgm:prSet presAssocID="{3BD828BA-4EF1-4789-8F82-4776E9247BA6}" presName="spacer" presStyleCnt="0"/>
      <dgm:spPr/>
    </dgm:pt>
    <dgm:pt modelId="{8E85355F-F6F9-4783-8F06-A0E2A4713ABF}" type="pres">
      <dgm:prSet presAssocID="{788FF783-D257-4E5D-A998-5434BEBE542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22AD6F2-0538-4954-A765-EC8834E5191C}" type="pres">
      <dgm:prSet presAssocID="{96B0980E-282E-40BB-BD22-3CE06224231B}" presName="spacer" presStyleCnt="0"/>
      <dgm:spPr/>
    </dgm:pt>
    <dgm:pt modelId="{2E16C32F-B1E5-429C-8F6B-A3ED7AE077C8}" type="pres">
      <dgm:prSet presAssocID="{77CA80C2-A80D-430A-ADF9-854AB02C353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DE75353B-899B-405D-8AE4-CC1F20FF459B}" type="pres">
      <dgm:prSet presAssocID="{C2B8661E-5387-4590-A7C6-D72471A80200}" presName="spacer" presStyleCnt="0"/>
      <dgm:spPr/>
    </dgm:pt>
    <dgm:pt modelId="{C1A98FBB-4C65-48BA-B872-07DBF84A955F}" type="pres">
      <dgm:prSet presAssocID="{141CB1FE-97C5-470C-A0C7-A77406D366B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BCB0B10-C022-46BC-A140-76911C810A76}" type="pres">
      <dgm:prSet presAssocID="{55688844-945C-47AB-A842-165E5013FD21}" presName="spacer" presStyleCnt="0"/>
      <dgm:spPr/>
    </dgm:pt>
    <dgm:pt modelId="{723C922A-3EF7-4AFD-BE91-C3803141916A}" type="pres">
      <dgm:prSet presAssocID="{5345B5F9-D609-47E4-B22C-11CF00FF8C0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5D78E1E-7F7F-4369-8217-D13311061DC1}" type="pres">
      <dgm:prSet presAssocID="{4FAFCE53-FB1B-456C-AF59-FF7A71241EE9}" presName="spacer" presStyleCnt="0"/>
      <dgm:spPr/>
    </dgm:pt>
    <dgm:pt modelId="{6908F774-9DAF-4BE1-B95F-C542A876524E}" type="pres">
      <dgm:prSet presAssocID="{A8CBB496-F19C-4D79-A286-A539DDC689D9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3D85940D-1575-42B7-A269-C0436F049277}" srcId="{A83EF67A-8CD7-49EF-9E21-64BC2FE35397}" destId="{788FF783-D257-4E5D-A998-5434BEBE542B}" srcOrd="1" destOrd="0" parTransId="{2B91753C-9E1B-4F7C-A405-59C19F262E2A}" sibTransId="{96B0980E-282E-40BB-BD22-3CE06224231B}"/>
    <dgm:cxn modelId="{6E17E820-AC34-4F47-A38E-8507463C10A0}" type="presOf" srcId="{A8CBB496-F19C-4D79-A286-A539DDC689D9}" destId="{6908F774-9DAF-4BE1-B95F-C542A876524E}" srcOrd="0" destOrd="0" presId="urn:microsoft.com/office/officeart/2005/8/layout/vList2"/>
    <dgm:cxn modelId="{49F47424-8AF6-4711-B66F-3700E456B14A}" type="presOf" srcId="{A83EF67A-8CD7-49EF-9E21-64BC2FE35397}" destId="{01EADC7B-F5AE-4732-9162-753FE07049EA}" srcOrd="0" destOrd="0" presId="urn:microsoft.com/office/officeart/2005/8/layout/vList2"/>
    <dgm:cxn modelId="{3127FA3B-FC34-4CFC-A8F7-EE497478AED4}" type="presOf" srcId="{788FF783-D257-4E5D-A998-5434BEBE542B}" destId="{8E85355F-F6F9-4783-8F06-A0E2A4713ABF}" srcOrd="0" destOrd="0" presId="urn:microsoft.com/office/officeart/2005/8/layout/vList2"/>
    <dgm:cxn modelId="{10FDD86E-DA80-48A7-A400-18D326246427}" srcId="{A83EF67A-8CD7-49EF-9E21-64BC2FE35397}" destId="{5345B5F9-D609-47E4-B22C-11CF00FF8C08}" srcOrd="4" destOrd="0" parTransId="{B4425A7C-3E05-41AC-A659-7726707112B6}" sibTransId="{4FAFCE53-FB1B-456C-AF59-FF7A71241EE9}"/>
    <dgm:cxn modelId="{3DCD117B-1470-4749-9772-67719028FB11}" srcId="{A83EF67A-8CD7-49EF-9E21-64BC2FE35397}" destId="{550463F6-99B8-4F37-8CAC-512A7F90043F}" srcOrd="0" destOrd="0" parTransId="{037A60C7-E74A-4DE2-BE85-86962C39300C}" sibTransId="{3BD828BA-4EF1-4789-8F82-4776E9247BA6}"/>
    <dgm:cxn modelId="{C6EF6788-B021-480A-9677-80E07500FF11}" srcId="{A83EF67A-8CD7-49EF-9E21-64BC2FE35397}" destId="{141CB1FE-97C5-470C-A0C7-A77406D366B5}" srcOrd="3" destOrd="0" parTransId="{6154432A-B8C9-47E8-9743-C7FE9F6CE8CD}" sibTransId="{55688844-945C-47AB-A842-165E5013FD21}"/>
    <dgm:cxn modelId="{E94D0E94-103A-41ED-88D0-2C5F006017BA}" type="presOf" srcId="{77CA80C2-A80D-430A-ADF9-854AB02C353F}" destId="{2E16C32F-B1E5-429C-8F6B-A3ED7AE077C8}" srcOrd="0" destOrd="0" presId="urn:microsoft.com/office/officeart/2005/8/layout/vList2"/>
    <dgm:cxn modelId="{C70058C5-261F-45D1-B452-8A5C211FDA49}" srcId="{A83EF67A-8CD7-49EF-9E21-64BC2FE35397}" destId="{A8CBB496-F19C-4D79-A286-A539DDC689D9}" srcOrd="5" destOrd="0" parTransId="{2751A158-3961-4B07-A907-EC627466D4C8}" sibTransId="{2307C984-6142-4EC0-9AE0-6AEB3C60CBBE}"/>
    <dgm:cxn modelId="{EF34B2CD-A913-4FA4-88F1-8F35BEA44C00}" type="presOf" srcId="{5345B5F9-D609-47E4-B22C-11CF00FF8C08}" destId="{723C922A-3EF7-4AFD-BE91-C3803141916A}" srcOrd="0" destOrd="0" presId="urn:microsoft.com/office/officeart/2005/8/layout/vList2"/>
    <dgm:cxn modelId="{764539ED-A59B-40C9-A681-222172E4EB50}" srcId="{A83EF67A-8CD7-49EF-9E21-64BC2FE35397}" destId="{77CA80C2-A80D-430A-ADF9-854AB02C353F}" srcOrd="2" destOrd="0" parTransId="{AEE3274F-980C-473D-98DC-F24C901E5C58}" sibTransId="{C2B8661E-5387-4590-A7C6-D72471A80200}"/>
    <dgm:cxn modelId="{0197A7F6-900A-4AA2-BE9C-64072E5D94B0}" type="presOf" srcId="{550463F6-99B8-4F37-8CAC-512A7F90043F}" destId="{CD840D1F-F38E-4BA8-8595-1E6E9945CC53}" srcOrd="0" destOrd="0" presId="urn:microsoft.com/office/officeart/2005/8/layout/vList2"/>
    <dgm:cxn modelId="{24499DF9-1949-4812-886F-575E4F50CCE6}" type="presOf" srcId="{141CB1FE-97C5-470C-A0C7-A77406D366B5}" destId="{C1A98FBB-4C65-48BA-B872-07DBF84A955F}" srcOrd="0" destOrd="0" presId="urn:microsoft.com/office/officeart/2005/8/layout/vList2"/>
    <dgm:cxn modelId="{1382FB99-3CC0-4CBC-B962-A6A9DFD176A0}" type="presParOf" srcId="{01EADC7B-F5AE-4732-9162-753FE07049EA}" destId="{CD840D1F-F38E-4BA8-8595-1E6E9945CC53}" srcOrd="0" destOrd="0" presId="urn:microsoft.com/office/officeart/2005/8/layout/vList2"/>
    <dgm:cxn modelId="{C147624A-21C2-4398-A47D-4B87FDA8D14C}" type="presParOf" srcId="{01EADC7B-F5AE-4732-9162-753FE07049EA}" destId="{D1C3C8CB-E004-4F1B-9573-8D3BA68110B3}" srcOrd="1" destOrd="0" presId="urn:microsoft.com/office/officeart/2005/8/layout/vList2"/>
    <dgm:cxn modelId="{A369B531-3425-4A76-8D0B-BEEC7BD6CA69}" type="presParOf" srcId="{01EADC7B-F5AE-4732-9162-753FE07049EA}" destId="{8E85355F-F6F9-4783-8F06-A0E2A4713ABF}" srcOrd="2" destOrd="0" presId="urn:microsoft.com/office/officeart/2005/8/layout/vList2"/>
    <dgm:cxn modelId="{B001B3FF-00F7-4B49-B016-9CBBC52E18F5}" type="presParOf" srcId="{01EADC7B-F5AE-4732-9162-753FE07049EA}" destId="{222AD6F2-0538-4954-A765-EC8834E5191C}" srcOrd="3" destOrd="0" presId="urn:microsoft.com/office/officeart/2005/8/layout/vList2"/>
    <dgm:cxn modelId="{D0E4CC5B-5374-4785-8FEC-6A7B09DF1CD8}" type="presParOf" srcId="{01EADC7B-F5AE-4732-9162-753FE07049EA}" destId="{2E16C32F-B1E5-429C-8F6B-A3ED7AE077C8}" srcOrd="4" destOrd="0" presId="urn:microsoft.com/office/officeart/2005/8/layout/vList2"/>
    <dgm:cxn modelId="{9038D7E7-9D7D-4880-A10C-8A1EB2C3F885}" type="presParOf" srcId="{01EADC7B-F5AE-4732-9162-753FE07049EA}" destId="{DE75353B-899B-405D-8AE4-CC1F20FF459B}" srcOrd="5" destOrd="0" presId="urn:microsoft.com/office/officeart/2005/8/layout/vList2"/>
    <dgm:cxn modelId="{A2CB3426-774D-49F6-B4FD-E89CEC5AB9F0}" type="presParOf" srcId="{01EADC7B-F5AE-4732-9162-753FE07049EA}" destId="{C1A98FBB-4C65-48BA-B872-07DBF84A955F}" srcOrd="6" destOrd="0" presId="urn:microsoft.com/office/officeart/2005/8/layout/vList2"/>
    <dgm:cxn modelId="{861399F1-2D79-45FA-8747-64380F870B74}" type="presParOf" srcId="{01EADC7B-F5AE-4732-9162-753FE07049EA}" destId="{0BCB0B10-C022-46BC-A140-76911C810A76}" srcOrd="7" destOrd="0" presId="urn:microsoft.com/office/officeart/2005/8/layout/vList2"/>
    <dgm:cxn modelId="{632F6751-1C95-4C07-8D00-08BFBB629B62}" type="presParOf" srcId="{01EADC7B-F5AE-4732-9162-753FE07049EA}" destId="{723C922A-3EF7-4AFD-BE91-C3803141916A}" srcOrd="8" destOrd="0" presId="urn:microsoft.com/office/officeart/2005/8/layout/vList2"/>
    <dgm:cxn modelId="{7010C498-249C-46CA-976C-8BD3957C235F}" type="presParOf" srcId="{01EADC7B-F5AE-4732-9162-753FE07049EA}" destId="{75D78E1E-7F7F-4369-8217-D13311061DC1}" srcOrd="9" destOrd="0" presId="urn:microsoft.com/office/officeart/2005/8/layout/vList2"/>
    <dgm:cxn modelId="{1F7C36D7-9B27-402E-A163-94E92D2E196D}" type="presParOf" srcId="{01EADC7B-F5AE-4732-9162-753FE07049EA}" destId="{6908F774-9DAF-4BE1-B95F-C542A876524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3EF67A-8CD7-49EF-9E21-64BC2FE35397}" type="doc">
      <dgm:prSet loTypeId="urn:microsoft.com/office/officeart/2005/8/layout/vList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7CA80C2-A80D-430A-ADF9-854AB02C353F}">
      <dgm:prSet phldrT="[Text]"/>
      <dgm:spPr/>
      <dgm:t>
        <a:bodyPr/>
        <a:lstStyle/>
        <a:p>
          <a:r>
            <a:rPr lang="en-ID" dirty="0" err="1">
              <a:solidFill>
                <a:schemeClr val="tx1"/>
              </a:solidFill>
            </a:rPr>
            <a:t>Informasi</a:t>
          </a:r>
          <a:r>
            <a:rPr lang="en-ID" dirty="0">
              <a:solidFill>
                <a:schemeClr val="tx1"/>
              </a:solidFill>
            </a:rPr>
            <a:t> yang </a:t>
          </a:r>
          <a:r>
            <a:rPr lang="en-ID" dirty="0" err="1">
              <a:solidFill>
                <a:schemeClr val="tx1"/>
              </a:solidFill>
            </a:rPr>
            <a:t>disajikan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untuk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masyarakat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umum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belum</a:t>
          </a:r>
          <a:r>
            <a:rPr lang="en-ID" dirty="0">
              <a:solidFill>
                <a:schemeClr val="tx1"/>
              </a:solidFill>
            </a:rPr>
            <a:t> update </a:t>
          </a:r>
          <a:r>
            <a:rPr lang="en-ID" dirty="0" err="1">
              <a:solidFill>
                <a:schemeClr val="tx1"/>
              </a:solidFill>
            </a:rPr>
            <a:t>sehingga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wajib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melakukan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upadate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informasi</a:t>
          </a:r>
          <a:r>
            <a:rPr lang="en-ID" dirty="0">
              <a:solidFill>
                <a:schemeClr val="tx1"/>
              </a:solidFill>
            </a:rPr>
            <a:t> (</a:t>
          </a:r>
          <a:r>
            <a:rPr lang="en-ID" dirty="0" err="1">
              <a:solidFill>
                <a:schemeClr val="tx1"/>
              </a:solidFill>
            </a:rPr>
            <a:t>Misal</a:t>
          </a:r>
          <a:r>
            <a:rPr lang="en-ID" dirty="0">
              <a:solidFill>
                <a:schemeClr val="tx1"/>
              </a:solidFill>
            </a:rPr>
            <a:t>: </a:t>
          </a:r>
          <a:r>
            <a:rPr lang="en-ID" dirty="0" err="1">
              <a:solidFill>
                <a:schemeClr val="tx1"/>
              </a:solidFill>
            </a:rPr>
            <a:t>Renstra</a:t>
          </a:r>
          <a:r>
            <a:rPr lang="en-ID" dirty="0">
              <a:solidFill>
                <a:schemeClr val="tx1"/>
              </a:solidFill>
            </a:rPr>
            <a:t> 2019-2024, </a:t>
          </a:r>
          <a:r>
            <a:rPr lang="en-ID" dirty="0" err="1">
              <a:solidFill>
                <a:schemeClr val="tx1"/>
              </a:solidFill>
            </a:rPr>
            <a:t>Lakip</a:t>
          </a:r>
          <a:r>
            <a:rPr lang="en-ID" dirty="0">
              <a:solidFill>
                <a:schemeClr val="tx1"/>
              </a:solidFill>
            </a:rPr>
            <a:t> 2020, </a:t>
          </a:r>
          <a:r>
            <a:rPr lang="en-ID" dirty="0" err="1">
              <a:solidFill>
                <a:schemeClr val="tx1"/>
              </a:solidFill>
            </a:rPr>
            <a:t>Rencana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Kerja</a:t>
          </a:r>
          <a:r>
            <a:rPr lang="en-ID" dirty="0">
              <a:solidFill>
                <a:schemeClr val="tx1"/>
              </a:solidFill>
            </a:rPr>
            <a:t> 2020)</a:t>
          </a:r>
          <a:endParaRPr lang="en-US" dirty="0">
            <a:solidFill>
              <a:schemeClr val="tx1"/>
            </a:solidFill>
          </a:endParaRPr>
        </a:p>
      </dgm:t>
    </dgm:pt>
    <dgm:pt modelId="{AEE3274F-980C-473D-98DC-F24C901E5C58}" type="parTrans" cxnId="{764539ED-A59B-40C9-A681-222172E4EB50}">
      <dgm:prSet/>
      <dgm:spPr/>
      <dgm:t>
        <a:bodyPr/>
        <a:lstStyle/>
        <a:p>
          <a:endParaRPr lang="en-US"/>
        </a:p>
      </dgm:t>
    </dgm:pt>
    <dgm:pt modelId="{C2B8661E-5387-4590-A7C6-D72471A80200}" type="sibTrans" cxnId="{764539ED-A59B-40C9-A681-222172E4EB50}">
      <dgm:prSet/>
      <dgm:spPr/>
      <dgm:t>
        <a:bodyPr/>
        <a:lstStyle/>
        <a:p>
          <a:endParaRPr lang="en-US"/>
        </a:p>
      </dgm:t>
    </dgm:pt>
    <dgm:pt modelId="{141CB1FE-97C5-470C-A0C7-A77406D366B5}">
      <dgm:prSet phldrT="[Text]"/>
      <dgm:spPr/>
      <dgm:t>
        <a:bodyPr/>
        <a:lstStyle/>
        <a:p>
          <a:r>
            <a:rPr lang="en-ID" dirty="0">
              <a:solidFill>
                <a:schemeClr val="tx1"/>
              </a:solidFill>
            </a:rPr>
            <a:t>Hasil </a:t>
          </a:r>
          <a:r>
            <a:rPr lang="en-ID" dirty="0" err="1">
              <a:solidFill>
                <a:schemeClr val="tx1"/>
              </a:solidFill>
            </a:rPr>
            <a:t>Survei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Kepuasan</a:t>
          </a:r>
          <a:r>
            <a:rPr lang="en-ID" dirty="0">
              <a:solidFill>
                <a:schemeClr val="tx1"/>
              </a:solidFill>
            </a:rPr>
            <a:t> yang </a:t>
          </a:r>
          <a:r>
            <a:rPr lang="en-ID" dirty="0" err="1">
              <a:solidFill>
                <a:schemeClr val="tx1"/>
              </a:solidFill>
            </a:rPr>
            <a:t>tercantum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dalam</a:t>
          </a:r>
          <a:r>
            <a:rPr lang="en-ID" dirty="0">
              <a:solidFill>
                <a:schemeClr val="tx1"/>
              </a:solidFill>
            </a:rPr>
            <a:t> website </a:t>
          </a:r>
          <a:r>
            <a:rPr lang="en-ID" dirty="0" err="1">
              <a:solidFill>
                <a:schemeClr val="tx1"/>
              </a:solidFill>
            </a:rPr>
            <a:t>sebaiknya</a:t>
          </a:r>
          <a:r>
            <a:rPr lang="en-ID" dirty="0">
              <a:solidFill>
                <a:schemeClr val="tx1"/>
              </a:solidFill>
            </a:rPr>
            <a:t> di update dan </a:t>
          </a:r>
          <a:r>
            <a:rPr lang="en-ID" dirty="0" err="1">
              <a:solidFill>
                <a:schemeClr val="tx1"/>
              </a:solidFill>
            </a:rPr>
            <a:t>ditampilkan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dalam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bentuk</a:t>
          </a:r>
          <a:r>
            <a:rPr lang="en-ID" dirty="0">
              <a:solidFill>
                <a:schemeClr val="tx1"/>
              </a:solidFill>
            </a:rPr>
            <a:t> yang </a:t>
          </a:r>
          <a:r>
            <a:rPr lang="en-ID" dirty="0" err="1">
              <a:solidFill>
                <a:schemeClr val="tx1"/>
              </a:solidFill>
            </a:rPr>
            <a:t>lebih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informatif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sehingga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i="0" dirty="0">
              <a:solidFill>
                <a:schemeClr val="tx1"/>
              </a:solidFill>
            </a:rPr>
            <a:t>stakeholders </a:t>
          </a:r>
          <a:r>
            <a:rPr lang="en-ID" dirty="0" err="1">
              <a:solidFill>
                <a:schemeClr val="tx1"/>
              </a:solidFill>
            </a:rPr>
            <a:t>memahami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hasil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dari</a:t>
          </a:r>
          <a:r>
            <a:rPr lang="en-ID" dirty="0">
              <a:solidFill>
                <a:schemeClr val="tx1"/>
              </a:solidFill>
            </a:rPr>
            <a:t> survey </a:t>
          </a:r>
          <a:r>
            <a:rPr lang="en-ID" dirty="0" err="1">
              <a:solidFill>
                <a:schemeClr val="tx1"/>
              </a:solidFill>
            </a:rPr>
            <a:t>tersebut</a:t>
          </a:r>
          <a:endParaRPr lang="en-US" i="1" dirty="0">
            <a:solidFill>
              <a:schemeClr val="tx1"/>
            </a:solidFill>
          </a:endParaRPr>
        </a:p>
      </dgm:t>
    </dgm:pt>
    <dgm:pt modelId="{6154432A-B8C9-47E8-9743-C7FE9F6CE8CD}" type="parTrans" cxnId="{C6EF6788-B021-480A-9677-80E07500FF11}">
      <dgm:prSet/>
      <dgm:spPr/>
      <dgm:t>
        <a:bodyPr/>
        <a:lstStyle/>
        <a:p>
          <a:endParaRPr lang="en-US"/>
        </a:p>
      </dgm:t>
    </dgm:pt>
    <dgm:pt modelId="{55688844-945C-47AB-A842-165E5013FD21}" type="sibTrans" cxnId="{C6EF6788-B021-480A-9677-80E07500FF11}">
      <dgm:prSet/>
      <dgm:spPr/>
      <dgm:t>
        <a:bodyPr/>
        <a:lstStyle/>
        <a:p>
          <a:endParaRPr lang="en-US"/>
        </a:p>
      </dgm:t>
    </dgm:pt>
    <dgm:pt modelId="{5345B5F9-D609-47E4-B22C-11CF00FF8C08}">
      <dgm:prSet phldrT="[Text]"/>
      <dgm:spPr/>
      <dgm:t>
        <a:bodyPr/>
        <a:lstStyle/>
        <a:p>
          <a:r>
            <a:rPr lang="en-ID" dirty="0" err="1">
              <a:solidFill>
                <a:schemeClr val="tx1"/>
              </a:solidFill>
            </a:rPr>
            <a:t>Memperbaharui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informasi-informasi</a:t>
          </a:r>
          <a:r>
            <a:rPr lang="en-ID" dirty="0">
              <a:solidFill>
                <a:schemeClr val="tx1"/>
              </a:solidFill>
            </a:rPr>
            <a:t> program </a:t>
          </a:r>
          <a:r>
            <a:rPr lang="en-ID" dirty="0" err="1">
              <a:solidFill>
                <a:schemeClr val="tx1"/>
              </a:solidFill>
            </a:rPr>
            <a:t>unggulan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baik</a:t>
          </a:r>
          <a:r>
            <a:rPr lang="en-ID" dirty="0">
              <a:solidFill>
                <a:schemeClr val="tx1"/>
              </a:solidFill>
            </a:rPr>
            <a:t> di </a:t>
          </a:r>
          <a:r>
            <a:rPr lang="en-ID" dirty="0" err="1">
              <a:solidFill>
                <a:schemeClr val="tx1"/>
              </a:solidFill>
            </a:rPr>
            <a:t>dalam</a:t>
          </a:r>
          <a:r>
            <a:rPr lang="en-ID" dirty="0">
              <a:solidFill>
                <a:schemeClr val="tx1"/>
              </a:solidFill>
            </a:rPr>
            <a:t> website </a:t>
          </a:r>
          <a:r>
            <a:rPr lang="en-ID" dirty="0" err="1">
              <a:solidFill>
                <a:schemeClr val="tx1"/>
              </a:solidFill>
            </a:rPr>
            <a:t>maupun</a:t>
          </a:r>
          <a:r>
            <a:rPr lang="en-ID" dirty="0">
              <a:solidFill>
                <a:schemeClr val="tx1"/>
              </a:solidFill>
            </a:rPr>
            <a:t> social media</a:t>
          </a:r>
          <a:endParaRPr lang="en-US" dirty="0">
            <a:solidFill>
              <a:schemeClr val="tx1"/>
            </a:solidFill>
          </a:endParaRPr>
        </a:p>
      </dgm:t>
    </dgm:pt>
    <dgm:pt modelId="{B4425A7C-3E05-41AC-A659-7726707112B6}" type="parTrans" cxnId="{10FDD86E-DA80-48A7-A400-18D326246427}">
      <dgm:prSet/>
      <dgm:spPr/>
      <dgm:t>
        <a:bodyPr/>
        <a:lstStyle/>
        <a:p>
          <a:endParaRPr lang="en-US"/>
        </a:p>
      </dgm:t>
    </dgm:pt>
    <dgm:pt modelId="{4FAFCE53-FB1B-456C-AF59-FF7A71241EE9}" type="sibTrans" cxnId="{10FDD86E-DA80-48A7-A400-18D326246427}">
      <dgm:prSet/>
      <dgm:spPr/>
      <dgm:t>
        <a:bodyPr/>
        <a:lstStyle/>
        <a:p>
          <a:endParaRPr lang="en-US"/>
        </a:p>
      </dgm:t>
    </dgm:pt>
    <dgm:pt modelId="{A8CBB496-F19C-4D79-A286-A539DDC689D9}">
      <dgm:prSet phldrT="[Text]"/>
      <dgm:spPr/>
      <dgm:t>
        <a:bodyPr/>
        <a:lstStyle/>
        <a:p>
          <a:r>
            <a:rPr lang="en-ID" dirty="0">
              <a:solidFill>
                <a:schemeClr val="tx1"/>
              </a:solidFill>
            </a:rPr>
            <a:t>BPPAUD DIKMAS </a:t>
          </a:r>
          <a:r>
            <a:rPr lang="en-ID" dirty="0" err="1">
              <a:solidFill>
                <a:schemeClr val="tx1"/>
              </a:solidFill>
            </a:rPr>
            <a:t>Jatim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belum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melakukan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publikasi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atas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prestasi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apa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saja</a:t>
          </a:r>
          <a:r>
            <a:rPr lang="en-ID" dirty="0">
              <a:solidFill>
                <a:schemeClr val="tx1"/>
              </a:solidFill>
            </a:rPr>
            <a:t> yang </a:t>
          </a:r>
          <a:r>
            <a:rPr lang="en-ID" dirty="0" err="1">
              <a:solidFill>
                <a:schemeClr val="tx1"/>
              </a:solidFill>
            </a:rPr>
            <a:t>telah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diraih</a:t>
          </a:r>
          <a:r>
            <a:rPr lang="en-ID" dirty="0">
              <a:solidFill>
                <a:schemeClr val="tx1"/>
              </a:solidFill>
            </a:rPr>
            <a:t>. Oleh </a:t>
          </a:r>
          <a:r>
            <a:rPr lang="en-ID" dirty="0" err="1">
              <a:solidFill>
                <a:schemeClr val="tx1"/>
              </a:solidFill>
            </a:rPr>
            <a:t>karena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itu</a:t>
          </a:r>
          <a:r>
            <a:rPr lang="en-ID" dirty="0">
              <a:solidFill>
                <a:schemeClr val="tx1"/>
              </a:solidFill>
            </a:rPr>
            <a:t>, </a:t>
          </a:r>
          <a:r>
            <a:rPr lang="en-ID" dirty="0" err="1">
              <a:solidFill>
                <a:schemeClr val="tx1"/>
              </a:solidFill>
            </a:rPr>
            <a:t>didalam</a:t>
          </a:r>
          <a:r>
            <a:rPr lang="en-ID" dirty="0">
              <a:solidFill>
                <a:schemeClr val="tx1"/>
              </a:solidFill>
            </a:rPr>
            <a:t> website </a:t>
          </a:r>
          <a:r>
            <a:rPr lang="en-ID" dirty="0" err="1">
              <a:solidFill>
                <a:schemeClr val="tx1"/>
              </a:solidFill>
            </a:rPr>
            <a:t>sebaiknya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dimunculkan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galeri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prestasi</a:t>
          </a:r>
          <a:r>
            <a:rPr lang="en-ID" dirty="0">
              <a:solidFill>
                <a:schemeClr val="tx1"/>
              </a:solidFill>
            </a:rPr>
            <a:t>.</a:t>
          </a:r>
          <a:endParaRPr lang="en-US" dirty="0">
            <a:solidFill>
              <a:schemeClr val="tx1"/>
            </a:solidFill>
          </a:endParaRPr>
        </a:p>
      </dgm:t>
    </dgm:pt>
    <dgm:pt modelId="{2751A158-3961-4B07-A907-EC627466D4C8}" type="parTrans" cxnId="{C70058C5-261F-45D1-B452-8A5C211FDA49}">
      <dgm:prSet/>
      <dgm:spPr/>
      <dgm:t>
        <a:bodyPr/>
        <a:lstStyle/>
        <a:p>
          <a:endParaRPr lang="en-US"/>
        </a:p>
      </dgm:t>
    </dgm:pt>
    <dgm:pt modelId="{2307C984-6142-4EC0-9AE0-6AEB3C60CBBE}" type="sibTrans" cxnId="{C70058C5-261F-45D1-B452-8A5C211FDA49}">
      <dgm:prSet/>
      <dgm:spPr/>
      <dgm:t>
        <a:bodyPr/>
        <a:lstStyle/>
        <a:p>
          <a:endParaRPr lang="en-US"/>
        </a:p>
      </dgm:t>
    </dgm:pt>
    <dgm:pt modelId="{550463F6-99B8-4F37-8CAC-512A7F90043F}">
      <dgm:prSet phldrT="[Text]"/>
      <dgm:spPr/>
      <dgm:t>
        <a:bodyPr/>
        <a:lstStyle/>
        <a:p>
          <a:r>
            <a:rPr lang="en-ID" dirty="0" err="1">
              <a:solidFill>
                <a:schemeClr val="tx1"/>
              </a:solidFill>
            </a:rPr>
            <a:t>Satker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sebaiknya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melakukan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evaluasi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terhadap</a:t>
          </a:r>
          <a:r>
            <a:rPr lang="en-ID" dirty="0">
              <a:solidFill>
                <a:schemeClr val="tx1"/>
              </a:solidFill>
            </a:rPr>
            <a:t> SOP yang </a:t>
          </a:r>
          <a:r>
            <a:rPr lang="en-ID" dirty="0" err="1">
              <a:solidFill>
                <a:schemeClr val="tx1"/>
              </a:solidFill>
            </a:rPr>
            <a:t>dilengkapi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batas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waktu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pelayanan</a:t>
          </a:r>
          <a:r>
            <a:rPr lang="en-ID" dirty="0">
              <a:solidFill>
                <a:schemeClr val="tx1"/>
              </a:solidFill>
            </a:rPr>
            <a:t>  </a:t>
          </a:r>
          <a:r>
            <a:rPr lang="en-ID" dirty="0" err="1">
              <a:solidFill>
                <a:schemeClr val="tx1"/>
              </a:solidFill>
            </a:rPr>
            <a:t>atas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inovasi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baru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berupa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aplikasi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pelayanan</a:t>
          </a:r>
          <a:r>
            <a:rPr lang="en-ID" dirty="0">
              <a:solidFill>
                <a:schemeClr val="tx1"/>
              </a:solidFill>
            </a:rPr>
            <a:t> online </a:t>
          </a:r>
          <a:r>
            <a:rPr lang="en-ID" dirty="0" err="1">
              <a:solidFill>
                <a:schemeClr val="tx1"/>
              </a:solidFill>
            </a:rPr>
            <a:t>berbasis</a:t>
          </a:r>
          <a:r>
            <a:rPr lang="en-ID" dirty="0">
              <a:solidFill>
                <a:schemeClr val="tx1"/>
              </a:solidFill>
            </a:rPr>
            <a:t> di era new normal </a:t>
          </a:r>
          <a:endParaRPr lang="en-US" dirty="0">
            <a:solidFill>
              <a:schemeClr val="tx1"/>
            </a:solidFill>
          </a:endParaRPr>
        </a:p>
      </dgm:t>
    </dgm:pt>
    <dgm:pt modelId="{3BD828BA-4EF1-4789-8F82-4776E9247BA6}" type="sibTrans" cxnId="{3DCD117B-1470-4749-9772-67719028FB11}">
      <dgm:prSet/>
      <dgm:spPr/>
      <dgm:t>
        <a:bodyPr/>
        <a:lstStyle/>
        <a:p>
          <a:endParaRPr lang="en-US"/>
        </a:p>
      </dgm:t>
    </dgm:pt>
    <dgm:pt modelId="{037A60C7-E74A-4DE2-BE85-86962C39300C}" type="parTrans" cxnId="{3DCD117B-1470-4749-9772-67719028FB11}">
      <dgm:prSet/>
      <dgm:spPr/>
      <dgm:t>
        <a:bodyPr/>
        <a:lstStyle/>
        <a:p>
          <a:endParaRPr lang="en-US"/>
        </a:p>
      </dgm:t>
    </dgm:pt>
    <dgm:pt modelId="{788FF783-D257-4E5D-A998-5434BEBE542B}">
      <dgm:prSet phldrT="[Text]"/>
      <dgm:spPr/>
      <dgm:t>
        <a:bodyPr/>
        <a:lstStyle/>
        <a:p>
          <a:r>
            <a:rPr lang="en-ID" dirty="0">
              <a:solidFill>
                <a:schemeClr val="tx1"/>
              </a:solidFill>
            </a:rPr>
            <a:t>BPPAUD DIKMAS </a:t>
          </a:r>
          <a:r>
            <a:rPr lang="en-ID" dirty="0" err="1">
              <a:solidFill>
                <a:schemeClr val="tx1"/>
              </a:solidFill>
            </a:rPr>
            <a:t>Jatim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perlu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melakukan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Evaluasi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Manajemen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Risiko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secara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berkala</a:t>
          </a:r>
          <a:r>
            <a:rPr lang="en-ID" dirty="0">
              <a:solidFill>
                <a:schemeClr val="tx1"/>
              </a:solidFill>
            </a:rPr>
            <a:t>. </a:t>
          </a:r>
          <a:r>
            <a:rPr lang="en-ID" dirty="0" err="1">
              <a:solidFill>
                <a:schemeClr val="tx1"/>
              </a:solidFill>
            </a:rPr>
            <a:t>Saat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ini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manajemen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risiko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masih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berdasarkan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tahun</a:t>
          </a:r>
          <a:r>
            <a:rPr lang="en-ID" dirty="0">
              <a:solidFill>
                <a:schemeClr val="tx1"/>
              </a:solidFill>
            </a:rPr>
            <a:t> 2020 dan </a:t>
          </a:r>
          <a:r>
            <a:rPr lang="en-ID" dirty="0" err="1">
              <a:solidFill>
                <a:schemeClr val="tx1"/>
              </a:solidFill>
            </a:rPr>
            <a:t>belum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dilakukan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evaluasi</a:t>
          </a:r>
          <a:endParaRPr lang="en-US" dirty="0">
            <a:solidFill>
              <a:schemeClr val="tx1"/>
            </a:solidFill>
          </a:endParaRPr>
        </a:p>
      </dgm:t>
    </dgm:pt>
    <dgm:pt modelId="{2B91753C-9E1B-4F7C-A405-59C19F262E2A}" type="parTrans" cxnId="{3D85940D-1575-42B7-A269-C0436F049277}">
      <dgm:prSet/>
      <dgm:spPr/>
      <dgm:t>
        <a:bodyPr/>
        <a:lstStyle/>
        <a:p>
          <a:endParaRPr lang="en-US"/>
        </a:p>
      </dgm:t>
    </dgm:pt>
    <dgm:pt modelId="{96B0980E-282E-40BB-BD22-3CE06224231B}" type="sibTrans" cxnId="{3D85940D-1575-42B7-A269-C0436F049277}">
      <dgm:prSet/>
      <dgm:spPr/>
      <dgm:t>
        <a:bodyPr/>
        <a:lstStyle/>
        <a:p>
          <a:endParaRPr lang="en-US"/>
        </a:p>
      </dgm:t>
    </dgm:pt>
    <dgm:pt modelId="{01C675BC-2B04-4E32-BCBB-6D5C1A3751D4}">
      <dgm:prSet phldrT="[Text]"/>
      <dgm:spPr/>
      <dgm:t>
        <a:bodyPr/>
        <a:lstStyle/>
        <a:p>
          <a:r>
            <a:rPr lang="en-ID" dirty="0" err="1">
              <a:solidFill>
                <a:schemeClr val="tx1"/>
              </a:solidFill>
            </a:rPr>
            <a:t>Melengkapi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surat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dukungan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dari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direktur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Pembinaan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Paud</a:t>
          </a:r>
          <a:r>
            <a:rPr lang="en-ID" dirty="0">
              <a:solidFill>
                <a:schemeClr val="tx1"/>
              </a:solidFill>
            </a:rPr>
            <a:t> dan </a:t>
          </a:r>
          <a:r>
            <a:rPr lang="en-ID" dirty="0" err="1">
              <a:solidFill>
                <a:schemeClr val="tx1"/>
              </a:solidFill>
            </a:rPr>
            <a:t>Direktur</a:t>
          </a:r>
          <a:r>
            <a:rPr lang="en-ID" dirty="0">
              <a:solidFill>
                <a:schemeClr val="tx1"/>
              </a:solidFill>
            </a:rPr>
            <a:t> SEAMEO</a:t>
          </a:r>
          <a:endParaRPr lang="en-US" dirty="0">
            <a:solidFill>
              <a:schemeClr val="tx1"/>
            </a:solidFill>
          </a:endParaRPr>
        </a:p>
      </dgm:t>
    </dgm:pt>
    <dgm:pt modelId="{AE6B4E60-6F5B-4A17-BE61-19503971E8E1}" type="parTrans" cxnId="{E242700D-FA98-47F2-8655-54D0D900F68C}">
      <dgm:prSet/>
      <dgm:spPr/>
      <dgm:t>
        <a:bodyPr/>
        <a:lstStyle/>
        <a:p>
          <a:endParaRPr lang="en-US"/>
        </a:p>
      </dgm:t>
    </dgm:pt>
    <dgm:pt modelId="{48DB8F89-B4E9-4356-AFAE-C1060C144C29}" type="sibTrans" cxnId="{E242700D-FA98-47F2-8655-54D0D900F68C}">
      <dgm:prSet/>
      <dgm:spPr/>
      <dgm:t>
        <a:bodyPr/>
        <a:lstStyle/>
        <a:p>
          <a:endParaRPr lang="en-US"/>
        </a:p>
      </dgm:t>
    </dgm:pt>
    <dgm:pt modelId="{01EADC7B-F5AE-4732-9162-753FE07049EA}" type="pres">
      <dgm:prSet presAssocID="{A83EF67A-8CD7-49EF-9E21-64BC2FE35397}" presName="linear" presStyleCnt="0">
        <dgm:presLayoutVars>
          <dgm:animLvl val="lvl"/>
          <dgm:resizeHandles val="exact"/>
        </dgm:presLayoutVars>
      </dgm:prSet>
      <dgm:spPr/>
    </dgm:pt>
    <dgm:pt modelId="{CD840D1F-F38E-4BA8-8595-1E6E9945CC53}" type="pres">
      <dgm:prSet presAssocID="{550463F6-99B8-4F37-8CAC-512A7F90043F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D1C3C8CB-E004-4F1B-9573-8D3BA68110B3}" type="pres">
      <dgm:prSet presAssocID="{3BD828BA-4EF1-4789-8F82-4776E9247BA6}" presName="spacer" presStyleCnt="0"/>
      <dgm:spPr/>
    </dgm:pt>
    <dgm:pt modelId="{8E85355F-F6F9-4783-8F06-A0E2A4713ABF}" type="pres">
      <dgm:prSet presAssocID="{788FF783-D257-4E5D-A998-5434BEBE542B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222AD6F2-0538-4954-A765-EC8834E5191C}" type="pres">
      <dgm:prSet presAssocID="{96B0980E-282E-40BB-BD22-3CE06224231B}" presName="spacer" presStyleCnt="0"/>
      <dgm:spPr/>
    </dgm:pt>
    <dgm:pt modelId="{2E16C32F-B1E5-429C-8F6B-A3ED7AE077C8}" type="pres">
      <dgm:prSet presAssocID="{77CA80C2-A80D-430A-ADF9-854AB02C353F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DE75353B-899B-405D-8AE4-CC1F20FF459B}" type="pres">
      <dgm:prSet presAssocID="{C2B8661E-5387-4590-A7C6-D72471A80200}" presName="spacer" presStyleCnt="0"/>
      <dgm:spPr/>
    </dgm:pt>
    <dgm:pt modelId="{C1A98FBB-4C65-48BA-B872-07DBF84A955F}" type="pres">
      <dgm:prSet presAssocID="{141CB1FE-97C5-470C-A0C7-A77406D366B5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0BCB0B10-C022-46BC-A140-76911C810A76}" type="pres">
      <dgm:prSet presAssocID="{55688844-945C-47AB-A842-165E5013FD21}" presName="spacer" presStyleCnt="0"/>
      <dgm:spPr/>
    </dgm:pt>
    <dgm:pt modelId="{723C922A-3EF7-4AFD-BE91-C3803141916A}" type="pres">
      <dgm:prSet presAssocID="{5345B5F9-D609-47E4-B22C-11CF00FF8C08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75D78E1E-7F7F-4369-8217-D13311061DC1}" type="pres">
      <dgm:prSet presAssocID="{4FAFCE53-FB1B-456C-AF59-FF7A71241EE9}" presName="spacer" presStyleCnt="0"/>
      <dgm:spPr/>
    </dgm:pt>
    <dgm:pt modelId="{6908F774-9DAF-4BE1-B95F-C542A876524E}" type="pres">
      <dgm:prSet presAssocID="{A8CBB496-F19C-4D79-A286-A539DDC689D9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BDB35FD5-0C72-43F4-BE4C-7F6FFB3C6B91}" type="pres">
      <dgm:prSet presAssocID="{2307C984-6142-4EC0-9AE0-6AEB3C60CBBE}" presName="spacer" presStyleCnt="0"/>
      <dgm:spPr/>
    </dgm:pt>
    <dgm:pt modelId="{F8DCD47D-AB2B-4188-9896-DAD4B002634F}" type="pres">
      <dgm:prSet presAssocID="{01C675BC-2B04-4E32-BCBB-6D5C1A3751D4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E242700D-FA98-47F2-8655-54D0D900F68C}" srcId="{A83EF67A-8CD7-49EF-9E21-64BC2FE35397}" destId="{01C675BC-2B04-4E32-BCBB-6D5C1A3751D4}" srcOrd="6" destOrd="0" parTransId="{AE6B4E60-6F5B-4A17-BE61-19503971E8E1}" sibTransId="{48DB8F89-B4E9-4356-AFAE-C1060C144C29}"/>
    <dgm:cxn modelId="{3D85940D-1575-42B7-A269-C0436F049277}" srcId="{A83EF67A-8CD7-49EF-9E21-64BC2FE35397}" destId="{788FF783-D257-4E5D-A998-5434BEBE542B}" srcOrd="1" destOrd="0" parTransId="{2B91753C-9E1B-4F7C-A405-59C19F262E2A}" sibTransId="{96B0980E-282E-40BB-BD22-3CE06224231B}"/>
    <dgm:cxn modelId="{6E17E820-AC34-4F47-A38E-8507463C10A0}" type="presOf" srcId="{A8CBB496-F19C-4D79-A286-A539DDC689D9}" destId="{6908F774-9DAF-4BE1-B95F-C542A876524E}" srcOrd="0" destOrd="0" presId="urn:microsoft.com/office/officeart/2005/8/layout/vList2"/>
    <dgm:cxn modelId="{49F47424-8AF6-4711-B66F-3700E456B14A}" type="presOf" srcId="{A83EF67A-8CD7-49EF-9E21-64BC2FE35397}" destId="{01EADC7B-F5AE-4732-9162-753FE07049EA}" srcOrd="0" destOrd="0" presId="urn:microsoft.com/office/officeart/2005/8/layout/vList2"/>
    <dgm:cxn modelId="{3127FA3B-FC34-4CFC-A8F7-EE497478AED4}" type="presOf" srcId="{788FF783-D257-4E5D-A998-5434BEBE542B}" destId="{8E85355F-F6F9-4783-8F06-A0E2A4713ABF}" srcOrd="0" destOrd="0" presId="urn:microsoft.com/office/officeart/2005/8/layout/vList2"/>
    <dgm:cxn modelId="{10FDD86E-DA80-48A7-A400-18D326246427}" srcId="{A83EF67A-8CD7-49EF-9E21-64BC2FE35397}" destId="{5345B5F9-D609-47E4-B22C-11CF00FF8C08}" srcOrd="4" destOrd="0" parTransId="{B4425A7C-3E05-41AC-A659-7726707112B6}" sibTransId="{4FAFCE53-FB1B-456C-AF59-FF7A71241EE9}"/>
    <dgm:cxn modelId="{3DCD117B-1470-4749-9772-67719028FB11}" srcId="{A83EF67A-8CD7-49EF-9E21-64BC2FE35397}" destId="{550463F6-99B8-4F37-8CAC-512A7F90043F}" srcOrd="0" destOrd="0" parTransId="{037A60C7-E74A-4DE2-BE85-86962C39300C}" sibTransId="{3BD828BA-4EF1-4789-8F82-4776E9247BA6}"/>
    <dgm:cxn modelId="{6D0CF787-4CC1-495B-9B8F-CFAFA2EE1BB0}" type="presOf" srcId="{01C675BC-2B04-4E32-BCBB-6D5C1A3751D4}" destId="{F8DCD47D-AB2B-4188-9896-DAD4B002634F}" srcOrd="0" destOrd="0" presId="urn:microsoft.com/office/officeart/2005/8/layout/vList2"/>
    <dgm:cxn modelId="{C6EF6788-B021-480A-9677-80E07500FF11}" srcId="{A83EF67A-8CD7-49EF-9E21-64BC2FE35397}" destId="{141CB1FE-97C5-470C-A0C7-A77406D366B5}" srcOrd="3" destOrd="0" parTransId="{6154432A-B8C9-47E8-9743-C7FE9F6CE8CD}" sibTransId="{55688844-945C-47AB-A842-165E5013FD21}"/>
    <dgm:cxn modelId="{E94D0E94-103A-41ED-88D0-2C5F006017BA}" type="presOf" srcId="{77CA80C2-A80D-430A-ADF9-854AB02C353F}" destId="{2E16C32F-B1E5-429C-8F6B-A3ED7AE077C8}" srcOrd="0" destOrd="0" presId="urn:microsoft.com/office/officeart/2005/8/layout/vList2"/>
    <dgm:cxn modelId="{C70058C5-261F-45D1-B452-8A5C211FDA49}" srcId="{A83EF67A-8CD7-49EF-9E21-64BC2FE35397}" destId="{A8CBB496-F19C-4D79-A286-A539DDC689D9}" srcOrd="5" destOrd="0" parTransId="{2751A158-3961-4B07-A907-EC627466D4C8}" sibTransId="{2307C984-6142-4EC0-9AE0-6AEB3C60CBBE}"/>
    <dgm:cxn modelId="{EF34B2CD-A913-4FA4-88F1-8F35BEA44C00}" type="presOf" srcId="{5345B5F9-D609-47E4-B22C-11CF00FF8C08}" destId="{723C922A-3EF7-4AFD-BE91-C3803141916A}" srcOrd="0" destOrd="0" presId="urn:microsoft.com/office/officeart/2005/8/layout/vList2"/>
    <dgm:cxn modelId="{764539ED-A59B-40C9-A681-222172E4EB50}" srcId="{A83EF67A-8CD7-49EF-9E21-64BC2FE35397}" destId="{77CA80C2-A80D-430A-ADF9-854AB02C353F}" srcOrd="2" destOrd="0" parTransId="{AEE3274F-980C-473D-98DC-F24C901E5C58}" sibTransId="{C2B8661E-5387-4590-A7C6-D72471A80200}"/>
    <dgm:cxn modelId="{0197A7F6-900A-4AA2-BE9C-64072E5D94B0}" type="presOf" srcId="{550463F6-99B8-4F37-8CAC-512A7F90043F}" destId="{CD840D1F-F38E-4BA8-8595-1E6E9945CC53}" srcOrd="0" destOrd="0" presId="urn:microsoft.com/office/officeart/2005/8/layout/vList2"/>
    <dgm:cxn modelId="{24499DF9-1949-4812-886F-575E4F50CCE6}" type="presOf" srcId="{141CB1FE-97C5-470C-A0C7-A77406D366B5}" destId="{C1A98FBB-4C65-48BA-B872-07DBF84A955F}" srcOrd="0" destOrd="0" presId="urn:microsoft.com/office/officeart/2005/8/layout/vList2"/>
    <dgm:cxn modelId="{1382FB99-3CC0-4CBC-B962-A6A9DFD176A0}" type="presParOf" srcId="{01EADC7B-F5AE-4732-9162-753FE07049EA}" destId="{CD840D1F-F38E-4BA8-8595-1E6E9945CC53}" srcOrd="0" destOrd="0" presId="urn:microsoft.com/office/officeart/2005/8/layout/vList2"/>
    <dgm:cxn modelId="{C147624A-21C2-4398-A47D-4B87FDA8D14C}" type="presParOf" srcId="{01EADC7B-F5AE-4732-9162-753FE07049EA}" destId="{D1C3C8CB-E004-4F1B-9573-8D3BA68110B3}" srcOrd="1" destOrd="0" presId="urn:microsoft.com/office/officeart/2005/8/layout/vList2"/>
    <dgm:cxn modelId="{A369B531-3425-4A76-8D0B-BEEC7BD6CA69}" type="presParOf" srcId="{01EADC7B-F5AE-4732-9162-753FE07049EA}" destId="{8E85355F-F6F9-4783-8F06-A0E2A4713ABF}" srcOrd="2" destOrd="0" presId="urn:microsoft.com/office/officeart/2005/8/layout/vList2"/>
    <dgm:cxn modelId="{B001B3FF-00F7-4B49-B016-9CBBC52E18F5}" type="presParOf" srcId="{01EADC7B-F5AE-4732-9162-753FE07049EA}" destId="{222AD6F2-0538-4954-A765-EC8834E5191C}" srcOrd="3" destOrd="0" presId="urn:microsoft.com/office/officeart/2005/8/layout/vList2"/>
    <dgm:cxn modelId="{D0E4CC5B-5374-4785-8FEC-6A7B09DF1CD8}" type="presParOf" srcId="{01EADC7B-F5AE-4732-9162-753FE07049EA}" destId="{2E16C32F-B1E5-429C-8F6B-A3ED7AE077C8}" srcOrd="4" destOrd="0" presId="urn:microsoft.com/office/officeart/2005/8/layout/vList2"/>
    <dgm:cxn modelId="{9038D7E7-9D7D-4880-A10C-8A1EB2C3F885}" type="presParOf" srcId="{01EADC7B-F5AE-4732-9162-753FE07049EA}" destId="{DE75353B-899B-405D-8AE4-CC1F20FF459B}" srcOrd="5" destOrd="0" presId="urn:microsoft.com/office/officeart/2005/8/layout/vList2"/>
    <dgm:cxn modelId="{A2CB3426-774D-49F6-B4FD-E89CEC5AB9F0}" type="presParOf" srcId="{01EADC7B-F5AE-4732-9162-753FE07049EA}" destId="{C1A98FBB-4C65-48BA-B872-07DBF84A955F}" srcOrd="6" destOrd="0" presId="urn:microsoft.com/office/officeart/2005/8/layout/vList2"/>
    <dgm:cxn modelId="{861399F1-2D79-45FA-8747-64380F870B74}" type="presParOf" srcId="{01EADC7B-F5AE-4732-9162-753FE07049EA}" destId="{0BCB0B10-C022-46BC-A140-76911C810A76}" srcOrd="7" destOrd="0" presId="urn:microsoft.com/office/officeart/2005/8/layout/vList2"/>
    <dgm:cxn modelId="{632F6751-1C95-4C07-8D00-08BFBB629B62}" type="presParOf" srcId="{01EADC7B-F5AE-4732-9162-753FE07049EA}" destId="{723C922A-3EF7-4AFD-BE91-C3803141916A}" srcOrd="8" destOrd="0" presId="urn:microsoft.com/office/officeart/2005/8/layout/vList2"/>
    <dgm:cxn modelId="{7010C498-249C-46CA-976C-8BD3957C235F}" type="presParOf" srcId="{01EADC7B-F5AE-4732-9162-753FE07049EA}" destId="{75D78E1E-7F7F-4369-8217-D13311061DC1}" srcOrd="9" destOrd="0" presId="urn:microsoft.com/office/officeart/2005/8/layout/vList2"/>
    <dgm:cxn modelId="{1F7C36D7-9B27-402E-A163-94E92D2E196D}" type="presParOf" srcId="{01EADC7B-F5AE-4732-9162-753FE07049EA}" destId="{6908F774-9DAF-4BE1-B95F-C542A876524E}" srcOrd="10" destOrd="0" presId="urn:microsoft.com/office/officeart/2005/8/layout/vList2"/>
    <dgm:cxn modelId="{C3D8F7AD-57EF-402C-8F49-0BB97F156512}" type="presParOf" srcId="{01EADC7B-F5AE-4732-9162-753FE07049EA}" destId="{BDB35FD5-0C72-43F4-BE4C-7F6FFB3C6B91}" srcOrd="11" destOrd="0" presId="urn:microsoft.com/office/officeart/2005/8/layout/vList2"/>
    <dgm:cxn modelId="{87783B69-6BB4-45C9-81A6-DB04673403C2}" type="presParOf" srcId="{01EADC7B-F5AE-4732-9162-753FE07049EA}" destId="{F8DCD47D-AB2B-4188-9896-DAD4B002634F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3EF67A-8CD7-49EF-9E21-64BC2FE35397}" type="doc">
      <dgm:prSet loTypeId="urn:microsoft.com/office/officeart/2005/8/layout/vList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7CA80C2-A80D-430A-ADF9-854AB02C353F}">
      <dgm:prSet phldrT="[Text]"/>
      <dgm:spPr/>
      <dgm:t>
        <a:bodyPr/>
        <a:lstStyle/>
        <a:p>
          <a:r>
            <a:rPr lang="en-ID" dirty="0" err="1">
              <a:solidFill>
                <a:schemeClr val="tx1"/>
              </a:solidFill>
            </a:rPr>
            <a:t>Meningkatkan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kedekatan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dengan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pengguna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layanan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untuk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meningkatkan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keterbukaan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pengguna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layanan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dalam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memberikan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i="1" dirty="0">
              <a:solidFill>
                <a:schemeClr val="tx1"/>
              </a:solidFill>
            </a:rPr>
            <a:t>feedback</a:t>
          </a:r>
          <a:endParaRPr lang="en-US" dirty="0">
            <a:solidFill>
              <a:schemeClr val="tx1"/>
            </a:solidFill>
          </a:endParaRPr>
        </a:p>
      </dgm:t>
    </dgm:pt>
    <dgm:pt modelId="{AEE3274F-980C-473D-98DC-F24C901E5C58}" type="parTrans" cxnId="{764539ED-A59B-40C9-A681-222172E4EB50}">
      <dgm:prSet/>
      <dgm:spPr/>
      <dgm:t>
        <a:bodyPr/>
        <a:lstStyle/>
        <a:p>
          <a:endParaRPr lang="en-US"/>
        </a:p>
      </dgm:t>
    </dgm:pt>
    <dgm:pt modelId="{C2B8661E-5387-4590-A7C6-D72471A80200}" type="sibTrans" cxnId="{764539ED-A59B-40C9-A681-222172E4EB50}">
      <dgm:prSet/>
      <dgm:spPr/>
      <dgm:t>
        <a:bodyPr/>
        <a:lstStyle/>
        <a:p>
          <a:endParaRPr lang="en-US"/>
        </a:p>
      </dgm:t>
    </dgm:pt>
    <dgm:pt modelId="{550463F6-99B8-4F37-8CAC-512A7F90043F}">
      <dgm:prSet phldrT="[Text]"/>
      <dgm:spPr/>
      <dgm:t>
        <a:bodyPr/>
        <a:lstStyle/>
        <a:p>
          <a:r>
            <a:rPr lang="en-ID" dirty="0">
              <a:solidFill>
                <a:schemeClr val="tx1"/>
              </a:solidFill>
            </a:rPr>
            <a:t>Media </a:t>
          </a:r>
          <a:r>
            <a:rPr lang="en-ID" dirty="0" err="1">
              <a:solidFill>
                <a:schemeClr val="tx1"/>
              </a:solidFill>
            </a:rPr>
            <a:t>Sosial</a:t>
          </a:r>
          <a:r>
            <a:rPr lang="en-ID" dirty="0">
              <a:solidFill>
                <a:schemeClr val="tx1"/>
              </a:solidFill>
            </a:rPr>
            <a:t> LPMP Riau </a:t>
          </a:r>
          <a:r>
            <a:rPr lang="en-ID" dirty="0" err="1">
              <a:solidFill>
                <a:schemeClr val="tx1"/>
              </a:solidFill>
            </a:rPr>
            <a:t>belum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dilakukan</a:t>
          </a:r>
          <a:r>
            <a:rPr lang="en-ID" dirty="0">
              <a:solidFill>
                <a:schemeClr val="tx1"/>
              </a:solidFill>
            </a:rPr>
            <a:t> dan </a:t>
          </a:r>
          <a:r>
            <a:rPr lang="en-ID" dirty="0" err="1">
              <a:solidFill>
                <a:schemeClr val="tx1"/>
              </a:solidFill>
            </a:rPr>
            <a:t>dimanfaatkan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secara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maksimal</a:t>
          </a:r>
          <a:r>
            <a:rPr lang="en-ID" dirty="0">
              <a:solidFill>
                <a:schemeClr val="tx1"/>
              </a:solidFill>
            </a:rPr>
            <a:t>, </a:t>
          </a:r>
          <a:r>
            <a:rPr lang="en-ID" dirty="0" err="1">
              <a:solidFill>
                <a:schemeClr val="tx1"/>
              </a:solidFill>
            </a:rPr>
            <a:t>perlu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dibuat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konten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secara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berkala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terkait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apa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saja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jenis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pelayanan</a:t>
          </a:r>
          <a:r>
            <a:rPr lang="en-ID" dirty="0">
              <a:solidFill>
                <a:schemeClr val="tx1"/>
              </a:solidFill>
            </a:rPr>
            <a:t> dan </a:t>
          </a:r>
          <a:r>
            <a:rPr lang="en-ID" dirty="0" err="1">
              <a:solidFill>
                <a:schemeClr val="tx1"/>
              </a:solidFill>
            </a:rPr>
            <a:t>inovasi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apa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saja</a:t>
          </a:r>
          <a:r>
            <a:rPr lang="en-ID" dirty="0">
              <a:solidFill>
                <a:schemeClr val="tx1"/>
              </a:solidFill>
            </a:rPr>
            <a:t> yang </a:t>
          </a:r>
          <a:r>
            <a:rPr lang="en-ID" dirty="0" err="1">
              <a:solidFill>
                <a:schemeClr val="tx1"/>
              </a:solidFill>
            </a:rPr>
            <a:t>telah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dikembangkan</a:t>
          </a:r>
          <a:r>
            <a:rPr lang="en-ID" dirty="0">
              <a:solidFill>
                <a:schemeClr val="tx1"/>
              </a:solidFill>
            </a:rPr>
            <a:t> LPMP Riau </a:t>
          </a:r>
          <a:r>
            <a:rPr lang="en-ID" dirty="0" err="1">
              <a:solidFill>
                <a:schemeClr val="tx1"/>
              </a:solidFill>
            </a:rPr>
            <a:t>terkait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layanan</a:t>
          </a:r>
          <a:endParaRPr lang="en-US" dirty="0">
            <a:solidFill>
              <a:schemeClr val="tx1"/>
            </a:solidFill>
          </a:endParaRPr>
        </a:p>
      </dgm:t>
    </dgm:pt>
    <dgm:pt modelId="{3BD828BA-4EF1-4789-8F82-4776E9247BA6}" type="sibTrans" cxnId="{3DCD117B-1470-4749-9772-67719028FB11}">
      <dgm:prSet/>
      <dgm:spPr/>
      <dgm:t>
        <a:bodyPr/>
        <a:lstStyle/>
        <a:p>
          <a:endParaRPr lang="en-US"/>
        </a:p>
      </dgm:t>
    </dgm:pt>
    <dgm:pt modelId="{037A60C7-E74A-4DE2-BE85-86962C39300C}" type="parTrans" cxnId="{3DCD117B-1470-4749-9772-67719028FB11}">
      <dgm:prSet/>
      <dgm:spPr/>
      <dgm:t>
        <a:bodyPr/>
        <a:lstStyle/>
        <a:p>
          <a:endParaRPr lang="en-US"/>
        </a:p>
      </dgm:t>
    </dgm:pt>
    <dgm:pt modelId="{788FF783-D257-4E5D-A998-5434BEBE542B}">
      <dgm:prSet phldrT="[Text]"/>
      <dgm:spPr/>
      <dgm:t>
        <a:bodyPr/>
        <a:lstStyle/>
        <a:p>
          <a:r>
            <a:rPr lang="en-ID" i="1" dirty="0">
              <a:solidFill>
                <a:schemeClr val="tx1"/>
              </a:solidFill>
            </a:rPr>
            <a:t>Public campaign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tentang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pengendalian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gratifikasi</a:t>
          </a:r>
          <a:r>
            <a:rPr lang="en-ID" dirty="0">
              <a:solidFill>
                <a:schemeClr val="tx1"/>
              </a:solidFill>
            </a:rPr>
            <a:t> juga </a:t>
          </a:r>
          <a:r>
            <a:rPr lang="en-ID" dirty="0" err="1">
              <a:solidFill>
                <a:schemeClr val="tx1"/>
              </a:solidFill>
            </a:rPr>
            <a:t>seharusnya</a:t>
          </a:r>
          <a:r>
            <a:rPr lang="en-ID" dirty="0">
              <a:solidFill>
                <a:schemeClr val="tx1"/>
              </a:solidFill>
            </a:rPr>
            <a:t> paling </a:t>
          </a:r>
          <a:r>
            <a:rPr lang="en-ID" dirty="0" err="1">
              <a:solidFill>
                <a:schemeClr val="tx1"/>
              </a:solidFill>
            </a:rPr>
            <a:t>mudah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untuk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dilakukan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secara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berkala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menggunakan</a:t>
          </a:r>
          <a:r>
            <a:rPr lang="en-ID" dirty="0">
              <a:solidFill>
                <a:schemeClr val="tx1"/>
              </a:solidFill>
            </a:rPr>
            <a:t> media </a:t>
          </a:r>
          <a:r>
            <a:rPr lang="en-ID" dirty="0" err="1">
              <a:solidFill>
                <a:schemeClr val="tx1"/>
              </a:solidFill>
            </a:rPr>
            <a:t>sosial</a:t>
          </a:r>
          <a:r>
            <a:rPr lang="en-ID" dirty="0">
              <a:solidFill>
                <a:schemeClr val="tx1"/>
              </a:solidFill>
            </a:rPr>
            <a:t> dan </a:t>
          </a:r>
          <a:r>
            <a:rPr lang="en-ID" dirty="0" err="1">
              <a:solidFill>
                <a:schemeClr val="tx1"/>
              </a:solidFill>
            </a:rPr>
            <a:t>jika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dilihat</a:t>
          </a:r>
          <a:r>
            <a:rPr lang="en-ID" dirty="0">
              <a:solidFill>
                <a:schemeClr val="tx1"/>
              </a:solidFill>
            </a:rPr>
            <a:t> pada </a:t>
          </a:r>
          <a:r>
            <a:rPr lang="en-ID" dirty="0" err="1">
              <a:solidFill>
                <a:schemeClr val="tx1"/>
              </a:solidFill>
            </a:rPr>
            <a:t>konten</a:t>
          </a:r>
          <a:r>
            <a:rPr lang="en-ID" dirty="0">
              <a:solidFill>
                <a:schemeClr val="tx1"/>
              </a:solidFill>
            </a:rPr>
            <a:t> yang </a:t>
          </a:r>
          <a:r>
            <a:rPr lang="en-ID" dirty="0" err="1">
              <a:solidFill>
                <a:schemeClr val="tx1"/>
              </a:solidFill>
            </a:rPr>
            <a:t>ada</a:t>
          </a:r>
          <a:r>
            <a:rPr lang="en-ID" dirty="0">
              <a:solidFill>
                <a:schemeClr val="tx1"/>
              </a:solidFill>
            </a:rPr>
            <a:t> pada media </a:t>
          </a:r>
          <a:r>
            <a:rPr lang="en-ID" dirty="0" err="1">
              <a:solidFill>
                <a:schemeClr val="tx1"/>
              </a:solidFill>
            </a:rPr>
            <a:t>sosial</a:t>
          </a:r>
          <a:r>
            <a:rPr lang="en-ID" dirty="0">
              <a:solidFill>
                <a:schemeClr val="tx1"/>
              </a:solidFill>
            </a:rPr>
            <a:t> LPMP Riau juga </a:t>
          </a:r>
          <a:r>
            <a:rPr lang="en-ID" dirty="0" err="1">
              <a:solidFill>
                <a:schemeClr val="tx1"/>
              </a:solidFill>
            </a:rPr>
            <a:t>belum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ada</a:t>
          </a:r>
          <a:endParaRPr lang="en-US" dirty="0">
            <a:solidFill>
              <a:schemeClr val="tx1"/>
            </a:solidFill>
          </a:endParaRPr>
        </a:p>
      </dgm:t>
    </dgm:pt>
    <dgm:pt modelId="{2B91753C-9E1B-4F7C-A405-59C19F262E2A}" type="parTrans" cxnId="{3D85940D-1575-42B7-A269-C0436F049277}">
      <dgm:prSet/>
      <dgm:spPr/>
      <dgm:t>
        <a:bodyPr/>
        <a:lstStyle/>
        <a:p>
          <a:endParaRPr lang="en-US"/>
        </a:p>
      </dgm:t>
    </dgm:pt>
    <dgm:pt modelId="{96B0980E-282E-40BB-BD22-3CE06224231B}" type="sibTrans" cxnId="{3D85940D-1575-42B7-A269-C0436F049277}">
      <dgm:prSet/>
      <dgm:spPr/>
      <dgm:t>
        <a:bodyPr/>
        <a:lstStyle/>
        <a:p>
          <a:endParaRPr lang="en-US"/>
        </a:p>
      </dgm:t>
    </dgm:pt>
    <dgm:pt modelId="{01EADC7B-F5AE-4732-9162-753FE07049EA}" type="pres">
      <dgm:prSet presAssocID="{A83EF67A-8CD7-49EF-9E21-64BC2FE35397}" presName="linear" presStyleCnt="0">
        <dgm:presLayoutVars>
          <dgm:animLvl val="lvl"/>
          <dgm:resizeHandles val="exact"/>
        </dgm:presLayoutVars>
      </dgm:prSet>
      <dgm:spPr/>
    </dgm:pt>
    <dgm:pt modelId="{CD840D1F-F38E-4BA8-8595-1E6E9945CC53}" type="pres">
      <dgm:prSet presAssocID="{550463F6-99B8-4F37-8CAC-512A7F90043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1C3C8CB-E004-4F1B-9573-8D3BA68110B3}" type="pres">
      <dgm:prSet presAssocID="{3BD828BA-4EF1-4789-8F82-4776E9247BA6}" presName="spacer" presStyleCnt="0"/>
      <dgm:spPr/>
    </dgm:pt>
    <dgm:pt modelId="{8E85355F-F6F9-4783-8F06-A0E2A4713ABF}" type="pres">
      <dgm:prSet presAssocID="{788FF783-D257-4E5D-A998-5434BEBE542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22AD6F2-0538-4954-A765-EC8834E5191C}" type="pres">
      <dgm:prSet presAssocID="{96B0980E-282E-40BB-BD22-3CE06224231B}" presName="spacer" presStyleCnt="0"/>
      <dgm:spPr/>
    </dgm:pt>
    <dgm:pt modelId="{2E16C32F-B1E5-429C-8F6B-A3ED7AE077C8}" type="pres">
      <dgm:prSet presAssocID="{77CA80C2-A80D-430A-ADF9-854AB02C353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D85940D-1575-42B7-A269-C0436F049277}" srcId="{A83EF67A-8CD7-49EF-9E21-64BC2FE35397}" destId="{788FF783-D257-4E5D-A998-5434BEBE542B}" srcOrd="1" destOrd="0" parTransId="{2B91753C-9E1B-4F7C-A405-59C19F262E2A}" sibTransId="{96B0980E-282E-40BB-BD22-3CE06224231B}"/>
    <dgm:cxn modelId="{49F47424-8AF6-4711-B66F-3700E456B14A}" type="presOf" srcId="{A83EF67A-8CD7-49EF-9E21-64BC2FE35397}" destId="{01EADC7B-F5AE-4732-9162-753FE07049EA}" srcOrd="0" destOrd="0" presId="urn:microsoft.com/office/officeart/2005/8/layout/vList2"/>
    <dgm:cxn modelId="{3127FA3B-FC34-4CFC-A8F7-EE497478AED4}" type="presOf" srcId="{788FF783-D257-4E5D-A998-5434BEBE542B}" destId="{8E85355F-F6F9-4783-8F06-A0E2A4713ABF}" srcOrd="0" destOrd="0" presId="urn:microsoft.com/office/officeart/2005/8/layout/vList2"/>
    <dgm:cxn modelId="{3DCD117B-1470-4749-9772-67719028FB11}" srcId="{A83EF67A-8CD7-49EF-9E21-64BC2FE35397}" destId="{550463F6-99B8-4F37-8CAC-512A7F90043F}" srcOrd="0" destOrd="0" parTransId="{037A60C7-E74A-4DE2-BE85-86962C39300C}" sibTransId="{3BD828BA-4EF1-4789-8F82-4776E9247BA6}"/>
    <dgm:cxn modelId="{E94D0E94-103A-41ED-88D0-2C5F006017BA}" type="presOf" srcId="{77CA80C2-A80D-430A-ADF9-854AB02C353F}" destId="{2E16C32F-B1E5-429C-8F6B-A3ED7AE077C8}" srcOrd="0" destOrd="0" presId="urn:microsoft.com/office/officeart/2005/8/layout/vList2"/>
    <dgm:cxn modelId="{764539ED-A59B-40C9-A681-222172E4EB50}" srcId="{A83EF67A-8CD7-49EF-9E21-64BC2FE35397}" destId="{77CA80C2-A80D-430A-ADF9-854AB02C353F}" srcOrd="2" destOrd="0" parTransId="{AEE3274F-980C-473D-98DC-F24C901E5C58}" sibTransId="{C2B8661E-5387-4590-A7C6-D72471A80200}"/>
    <dgm:cxn modelId="{0197A7F6-900A-4AA2-BE9C-64072E5D94B0}" type="presOf" srcId="{550463F6-99B8-4F37-8CAC-512A7F90043F}" destId="{CD840D1F-F38E-4BA8-8595-1E6E9945CC53}" srcOrd="0" destOrd="0" presId="urn:microsoft.com/office/officeart/2005/8/layout/vList2"/>
    <dgm:cxn modelId="{1382FB99-3CC0-4CBC-B962-A6A9DFD176A0}" type="presParOf" srcId="{01EADC7B-F5AE-4732-9162-753FE07049EA}" destId="{CD840D1F-F38E-4BA8-8595-1E6E9945CC53}" srcOrd="0" destOrd="0" presId="urn:microsoft.com/office/officeart/2005/8/layout/vList2"/>
    <dgm:cxn modelId="{C147624A-21C2-4398-A47D-4B87FDA8D14C}" type="presParOf" srcId="{01EADC7B-F5AE-4732-9162-753FE07049EA}" destId="{D1C3C8CB-E004-4F1B-9573-8D3BA68110B3}" srcOrd="1" destOrd="0" presId="urn:microsoft.com/office/officeart/2005/8/layout/vList2"/>
    <dgm:cxn modelId="{A369B531-3425-4A76-8D0B-BEEC7BD6CA69}" type="presParOf" srcId="{01EADC7B-F5AE-4732-9162-753FE07049EA}" destId="{8E85355F-F6F9-4783-8F06-A0E2A4713ABF}" srcOrd="2" destOrd="0" presId="urn:microsoft.com/office/officeart/2005/8/layout/vList2"/>
    <dgm:cxn modelId="{B001B3FF-00F7-4B49-B016-9CBBC52E18F5}" type="presParOf" srcId="{01EADC7B-F5AE-4732-9162-753FE07049EA}" destId="{222AD6F2-0538-4954-A765-EC8834E5191C}" srcOrd="3" destOrd="0" presId="urn:microsoft.com/office/officeart/2005/8/layout/vList2"/>
    <dgm:cxn modelId="{D0E4CC5B-5374-4785-8FEC-6A7B09DF1CD8}" type="presParOf" srcId="{01EADC7B-F5AE-4732-9162-753FE07049EA}" destId="{2E16C32F-B1E5-429C-8F6B-A3ED7AE077C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3EF67A-8CD7-49EF-9E21-64BC2FE35397}" type="doc">
      <dgm:prSet loTypeId="urn:microsoft.com/office/officeart/2005/8/layout/vList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7CA80C2-A80D-430A-ADF9-854AB02C353F}">
      <dgm:prSet phldrT="[Text]"/>
      <dgm:spPr/>
      <dgm:t>
        <a:bodyPr/>
        <a:lstStyle/>
        <a:p>
          <a:r>
            <a:rPr lang="en-ID" dirty="0" err="1">
              <a:solidFill>
                <a:schemeClr val="tx1"/>
              </a:solidFill>
            </a:rPr>
            <a:t>Tahun</a:t>
          </a:r>
          <a:r>
            <a:rPr lang="en-ID" dirty="0">
              <a:solidFill>
                <a:schemeClr val="tx1"/>
              </a:solidFill>
            </a:rPr>
            <a:t> 2020 dan 2021 </a:t>
          </a:r>
          <a:r>
            <a:rPr lang="en-ID" dirty="0" err="1">
              <a:solidFill>
                <a:schemeClr val="tx1"/>
              </a:solidFill>
            </a:rPr>
            <a:t>fokus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kegiatan</a:t>
          </a:r>
          <a:r>
            <a:rPr lang="en-ID" dirty="0">
              <a:solidFill>
                <a:schemeClr val="tx1"/>
              </a:solidFill>
            </a:rPr>
            <a:t> Guru </a:t>
          </a:r>
          <a:r>
            <a:rPr lang="en-ID" dirty="0" err="1">
              <a:solidFill>
                <a:schemeClr val="tx1"/>
              </a:solidFill>
            </a:rPr>
            <a:t>Penggerak</a:t>
          </a:r>
          <a:r>
            <a:rPr lang="en-ID" dirty="0">
              <a:solidFill>
                <a:schemeClr val="tx1"/>
              </a:solidFill>
            </a:rPr>
            <a:t>, </a:t>
          </a:r>
          <a:r>
            <a:rPr lang="en-ID" dirty="0" err="1">
              <a:solidFill>
                <a:schemeClr val="tx1"/>
              </a:solidFill>
            </a:rPr>
            <a:t>Kepala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Sekolah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Penggerak</a:t>
          </a:r>
          <a:r>
            <a:rPr lang="en-ID" dirty="0">
              <a:solidFill>
                <a:schemeClr val="tx1"/>
              </a:solidFill>
            </a:rPr>
            <a:t>, </a:t>
          </a:r>
          <a:r>
            <a:rPr lang="en-ID" dirty="0" err="1">
              <a:solidFill>
                <a:schemeClr val="tx1"/>
              </a:solidFill>
            </a:rPr>
            <a:t>Sekolah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Penggerak</a:t>
          </a:r>
          <a:r>
            <a:rPr lang="en-ID" dirty="0">
              <a:solidFill>
                <a:schemeClr val="tx1"/>
              </a:solidFill>
            </a:rPr>
            <a:t> dan </a:t>
          </a:r>
          <a:r>
            <a:rPr lang="en-ID" dirty="0" err="1">
              <a:solidFill>
                <a:schemeClr val="tx1"/>
              </a:solidFill>
            </a:rPr>
            <a:t>Kurikulum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Penggerak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secara</a:t>
          </a:r>
          <a:r>
            <a:rPr lang="en-ID" dirty="0">
              <a:solidFill>
                <a:schemeClr val="tx1"/>
              </a:solidFill>
            </a:rPr>
            <a:t> luring dan daring </a:t>
          </a:r>
          <a:r>
            <a:rPr lang="en-ID" dirty="0" err="1">
              <a:solidFill>
                <a:schemeClr val="tx1"/>
              </a:solidFill>
            </a:rPr>
            <a:t>dengan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seluruh</a:t>
          </a:r>
          <a:r>
            <a:rPr lang="en-ID" dirty="0">
              <a:solidFill>
                <a:schemeClr val="tx1"/>
              </a:solidFill>
            </a:rPr>
            <a:t> SDM </a:t>
          </a:r>
          <a:r>
            <a:rPr lang="en-ID" dirty="0" err="1">
              <a:solidFill>
                <a:schemeClr val="tx1"/>
              </a:solidFill>
            </a:rPr>
            <a:t>untuk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semua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mata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pelajaran</a:t>
          </a:r>
          <a:r>
            <a:rPr lang="en-ID" dirty="0">
              <a:solidFill>
                <a:schemeClr val="tx1"/>
              </a:solidFill>
            </a:rPr>
            <a:t> dan </a:t>
          </a:r>
          <a:r>
            <a:rPr lang="en-ID" dirty="0" err="1">
              <a:solidFill>
                <a:schemeClr val="tx1"/>
              </a:solidFill>
            </a:rPr>
            <a:t>semua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jenjang</a:t>
          </a:r>
          <a:r>
            <a:rPr lang="en-ID" dirty="0">
              <a:solidFill>
                <a:schemeClr val="tx1"/>
              </a:solidFill>
            </a:rPr>
            <a:t> non formal dan formal</a:t>
          </a:r>
          <a:endParaRPr lang="en-US" dirty="0">
            <a:solidFill>
              <a:schemeClr val="tx1"/>
            </a:solidFill>
          </a:endParaRPr>
        </a:p>
      </dgm:t>
    </dgm:pt>
    <dgm:pt modelId="{AEE3274F-980C-473D-98DC-F24C901E5C58}" type="parTrans" cxnId="{764539ED-A59B-40C9-A681-222172E4EB50}">
      <dgm:prSet/>
      <dgm:spPr/>
      <dgm:t>
        <a:bodyPr/>
        <a:lstStyle/>
        <a:p>
          <a:endParaRPr lang="en-US"/>
        </a:p>
      </dgm:t>
    </dgm:pt>
    <dgm:pt modelId="{C2B8661E-5387-4590-A7C6-D72471A80200}" type="sibTrans" cxnId="{764539ED-A59B-40C9-A681-222172E4EB50}">
      <dgm:prSet/>
      <dgm:spPr/>
      <dgm:t>
        <a:bodyPr/>
        <a:lstStyle/>
        <a:p>
          <a:endParaRPr lang="en-US"/>
        </a:p>
      </dgm:t>
    </dgm:pt>
    <dgm:pt modelId="{550463F6-99B8-4F37-8CAC-512A7F90043F}">
      <dgm:prSet phldrT="[Text]"/>
      <dgm:spPr/>
      <dgm:t>
        <a:bodyPr/>
        <a:lstStyle/>
        <a:p>
          <a:r>
            <a:rPr lang="en-ID" dirty="0" err="1">
              <a:solidFill>
                <a:schemeClr val="tx1"/>
              </a:solidFill>
            </a:rPr>
            <a:t>Tahun</a:t>
          </a:r>
          <a:r>
            <a:rPr lang="en-ID" dirty="0">
              <a:solidFill>
                <a:schemeClr val="tx1"/>
              </a:solidFill>
            </a:rPr>
            <a:t> 2021 </a:t>
          </a:r>
          <a:r>
            <a:rPr lang="en-ID" dirty="0" err="1">
              <a:solidFill>
                <a:schemeClr val="tx1"/>
              </a:solidFill>
            </a:rPr>
            <a:t>belum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ada</a:t>
          </a:r>
          <a:r>
            <a:rPr lang="en-ID" dirty="0">
              <a:solidFill>
                <a:schemeClr val="tx1"/>
              </a:solidFill>
            </a:rPr>
            <a:t> SK Tim ZI, </a:t>
          </a:r>
          <a:r>
            <a:rPr lang="en-ID" dirty="0" err="1">
              <a:solidFill>
                <a:schemeClr val="tx1"/>
              </a:solidFill>
            </a:rPr>
            <a:t>rencana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kerja</a:t>
          </a:r>
          <a:r>
            <a:rPr lang="en-ID" dirty="0">
              <a:solidFill>
                <a:schemeClr val="tx1"/>
              </a:solidFill>
            </a:rPr>
            <a:t> ZI, SK SPIP, </a:t>
          </a:r>
          <a:r>
            <a:rPr lang="en-ID" dirty="0" err="1">
              <a:solidFill>
                <a:schemeClr val="tx1"/>
              </a:solidFill>
            </a:rPr>
            <a:t>Quickwins</a:t>
          </a:r>
          <a:r>
            <a:rPr lang="en-ID" dirty="0">
              <a:solidFill>
                <a:schemeClr val="tx1"/>
              </a:solidFill>
            </a:rPr>
            <a:t>;</a:t>
          </a:r>
          <a:endParaRPr lang="en-US" dirty="0">
            <a:solidFill>
              <a:schemeClr val="tx1"/>
            </a:solidFill>
          </a:endParaRPr>
        </a:p>
      </dgm:t>
    </dgm:pt>
    <dgm:pt modelId="{3BD828BA-4EF1-4789-8F82-4776E9247BA6}" type="sibTrans" cxnId="{3DCD117B-1470-4749-9772-67719028FB11}">
      <dgm:prSet/>
      <dgm:spPr/>
      <dgm:t>
        <a:bodyPr/>
        <a:lstStyle/>
        <a:p>
          <a:endParaRPr lang="en-US"/>
        </a:p>
      </dgm:t>
    </dgm:pt>
    <dgm:pt modelId="{037A60C7-E74A-4DE2-BE85-86962C39300C}" type="parTrans" cxnId="{3DCD117B-1470-4749-9772-67719028FB11}">
      <dgm:prSet/>
      <dgm:spPr/>
      <dgm:t>
        <a:bodyPr/>
        <a:lstStyle/>
        <a:p>
          <a:endParaRPr lang="en-US"/>
        </a:p>
      </dgm:t>
    </dgm:pt>
    <dgm:pt modelId="{788FF783-D257-4E5D-A998-5434BEBE542B}">
      <dgm:prSet phldrT="[Text]"/>
      <dgm:spPr/>
      <dgm:t>
        <a:bodyPr/>
        <a:lstStyle/>
        <a:p>
          <a:r>
            <a:rPr lang="en-ID" dirty="0" err="1">
              <a:solidFill>
                <a:schemeClr val="tx1"/>
              </a:solidFill>
            </a:rPr>
            <a:t>Belum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ada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Kepala</a:t>
          </a:r>
          <a:r>
            <a:rPr lang="en-ID" dirty="0">
              <a:solidFill>
                <a:schemeClr val="tx1"/>
              </a:solidFill>
            </a:rPr>
            <a:t> Pusat </a:t>
          </a:r>
          <a:r>
            <a:rPr lang="en-ID" dirty="0" err="1">
              <a:solidFill>
                <a:schemeClr val="tx1"/>
              </a:solidFill>
            </a:rPr>
            <a:t>secara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definif</a:t>
          </a:r>
          <a:r>
            <a:rPr lang="en-ID" dirty="0">
              <a:solidFill>
                <a:schemeClr val="tx1"/>
              </a:solidFill>
            </a:rPr>
            <a:t>, TMT November 2020 </a:t>
          </a:r>
          <a:r>
            <a:rPr lang="en-ID" dirty="0" err="1">
              <a:solidFill>
                <a:schemeClr val="tx1"/>
              </a:solidFill>
            </a:rPr>
            <a:t>Kepala</a:t>
          </a:r>
          <a:r>
            <a:rPr lang="en-ID" dirty="0">
              <a:solidFill>
                <a:schemeClr val="tx1"/>
              </a:solidFill>
            </a:rPr>
            <a:t> Pusat PPPPTK </a:t>
          </a:r>
          <a:r>
            <a:rPr lang="en-ID" dirty="0" err="1">
              <a:solidFill>
                <a:schemeClr val="tx1"/>
              </a:solidFill>
            </a:rPr>
            <a:t>Penjas</a:t>
          </a:r>
          <a:r>
            <a:rPr lang="en-ID" dirty="0">
              <a:solidFill>
                <a:schemeClr val="tx1"/>
              </a:solidFill>
            </a:rPr>
            <a:t> dan BK </a:t>
          </a:r>
          <a:r>
            <a:rPr lang="en-ID" dirty="0" err="1">
              <a:solidFill>
                <a:schemeClr val="tx1"/>
              </a:solidFill>
            </a:rPr>
            <a:t>diangkat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menjadi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Direktur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Dikmen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Diksus</a:t>
          </a:r>
          <a:r>
            <a:rPr lang="en-ID" dirty="0">
              <a:solidFill>
                <a:schemeClr val="tx1"/>
              </a:solidFill>
            </a:rPr>
            <a:t> di GTK</a:t>
          </a:r>
          <a:endParaRPr lang="en-US" dirty="0">
            <a:solidFill>
              <a:schemeClr val="tx1"/>
            </a:solidFill>
          </a:endParaRPr>
        </a:p>
      </dgm:t>
    </dgm:pt>
    <dgm:pt modelId="{2B91753C-9E1B-4F7C-A405-59C19F262E2A}" type="parTrans" cxnId="{3D85940D-1575-42B7-A269-C0436F049277}">
      <dgm:prSet/>
      <dgm:spPr/>
      <dgm:t>
        <a:bodyPr/>
        <a:lstStyle/>
        <a:p>
          <a:endParaRPr lang="en-US"/>
        </a:p>
      </dgm:t>
    </dgm:pt>
    <dgm:pt modelId="{96B0980E-282E-40BB-BD22-3CE06224231B}" type="sibTrans" cxnId="{3D85940D-1575-42B7-A269-C0436F049277}">
      <dgm:prSet/>
      <dgm:spPr/>
      <dgm:t>
        <a:bodyPr/>
        <a:lstStyle/>
        <a:p>
          <a:endParaRPr lang="en-US"/>
        </a:p>
      </dgm:t>
    </dgm:pt>
    <dgm:pt modelId="{01EADC7B-F5AE-4732-9162-753FE07049EA}" type="pres">
      <dgm:prSet presAssocID="{A83EF67A-8CD7-49EF-9E21-64BC2FE35397}" presName="linear" presStyleCnt="0">
        <dgm:presLayoutVars>
          <dgm:animLvl val="lvl"/>
          <dgm:resizeHandles val="exact"/>
        </dgm:presLayoutVars>
      </dgm:prSet>
      <dgm:spPr/>
    </dgm:pt>
    <dgm:pt modelId="{CD840D1F-F38E-4BA8-8595-1E6E9945CC53}" type="pres">
      <dgm:prSet presAssocID="{550463F6-99B8-4F37-8CAC-512A7F90043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1C3C8CB-E004-4F1B-9573-8D3BA68110B3}" type="pres">
      <dgm:prSet presAssocID="{3BD828BA-4EF1-4789-8F82-4776E9247BA6}" presName="spacer" presStyleCnt="0"/>
      <dgm:spPr/>
    </dgm:pt>
    <dgm:pt modelId="{8E85355F-F6F9-4783-8F06-A0E2A4713ABF}" type="pres">
      <dgm:prSet presAssocID="{788FF783-D257-4E5D-A998-5434BEBE542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22AD6F2-0538-4954-A765-EC8834E5191C}" type="pres">
      <dgm:prSet presAssocID="{96B0980E-282E-40BB-BD22-3CE06224231B}" presName="spacer" presStyleCnt="0"/>
      <dgm:spPr/>
    </dgm:pt>
    <dgm:pt modelId="{2E16C32F-B1E5-429C-8F6B-A3ED7AE077C8}" type="pres">
      <dgm:prSet presAssocID="{77CA80C2-A80D-430A-ADF9-854AB02C353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D85940D-1575-42B7-A269-C0436F049277}" srcId="{A83EF67A-8CD7-49EF-9E21-64BC2FE35397}" destId="{788FF783-D257-4E5D-A998-5434BEBE542B}" srcOrd="1" destOrd="0" parTransId="{2B91753C-9E1B-4F7C-A405-59C19F262E2A}" sibTransId="{96B0980E-282E-40BB-BD22-3CE06224231B}"/>
    <dgm:cxn modelId="{49F47424-8AF6-4711-B66F-3700E456B14A}" type="presOf" srcId="{A83EF67A-8CD7-49EF-9E21-64BC2FE35397}" destId="{01EADC7B-F5AE-4732-9162-753FE07049EA}" srcOrd="0" destOrd="0" presId="urn:microsoft.com/office/officeart/2005/8/layout/vList2"/>
    <dgm:cxn modelId="{3127FA3B-FC34-4CFC-A8F7-EE497478AED4}" type="presOf" srcId="{788FF783-D257-4E5D-A998-5434BEBE542B}" destId="{8E85355F-F6F9-4783-8F06-A0E2A4713ABF}" srcOrd="0" destOrd="0" presId="urn:microsoft.com/office/officeart/2005/8/layout/vList2"/>
    <dgm:cxn modelId="{3DCD117B-1470-4749-9772-67719028FB11}" srcId="{A83EF67A-8CD7-49EF-9E21-64BC2FE35397}" destId="{550463F6-99B8-4F37-8CAC-512A7F90043F}" srcOrd="0" destOrd="0" parTransId="{037A60C7-E74A-4DE2-BE85-86962C39300C}" sibTransId="{3BD828BA-4EF1-4789-8F82-4776E9247BA6}"/>
    <dgm:cxn modelId="{E94D0E94-103A-41ED-88D0-2C5F006017BA}" type="presOf" srcId="{77CA80C2-A80D-430A-ADF9-854AB02C353F}" destId="{2E16C32F-B1E5-429C-8F6B-A3ED7AE077C8}" srcOrd="0" destOrd="0" presId="urn:microsoft.com/office/officeart/2005/8/layout/vList2"/>
    <dgm:cxn modelId="{764539ED-A59B-40C9-A681-222172E4EB50}" srcId="{A83EF67A-8CD7-49EF-9E21-64BC2FE35397}" destId="{77CA80C2-A80D-430A-ADF9-854AB02C353F}" srcOrd="2" destOrd="0" parTransId="{AEE3274F-980C-473D-98DC-F24C901E5C58}" sibTransId="{C2B8661E-5387-4590-A7C6-D72471A80200}"/>
    <dgm:cxn modelId="{0197A7F6-900A-4AA2-BE9C-64072E5D94B0}" type="presOf" srcId="{550463F6-99B8-4F37-8CAC-512A7F90043F}" destId="{CD840D1F-F38E-4BA8-8595-1E6E9945CC53}" srcOrd="0" destOrd="0" presId="urn:microsoft.com/office/officeart/2005/8/layout/vList2"/>
    <dgm:cxn modelId="{1382FB99-3CC0-4CBC-B962-A6A9DFD176A0}" type="presParOf" srcId="{01EADC7B-F5AE-4732-9162-753FE07049EA}" destId="{CD840D1F-F38E-4BA8-8595-1E6E9945CC53}" srcOrd="0" destOrd="0" presId="urn:microsoft.com/office/officeart/2005/8/layout/vList2"/>
    <dgm:cxn modelId="{C147624A-21C2-4398-A47D-4B87FDA8D14C}" type="presParOf" srcId="{01EADC7B-F5AE-4732-9162-753FE07049EA}" destId="{D1C3C8CB-E004-4F1B-9573-8D3BA68110B3}" srcOrd="1" destOrd="0" presId="urn:microsoft.com/office/officeart/2005/8/layout/vList2"/>
    <dgm:cxn modelId="{A369B531-3425-4A76-8D0B-BEEC7BD6CA69}" type="presParOf" srcId="{01EADC7B-F5AE-4732-9162-753FE07049EA}" destId="{8E85355F-F6F9-4783-8F06-A0E2A4713ABF}" srcOrd="2" destOrd="0" presId="urn:microsoft.com/office/officeart/2005/8/layout/vList2"/>
    <dgm:cxn modelId="{B001B3FF-00F7-4B49-B016-9CBBC52E18F5}" type="presParOf" srcId="{01EADC7B-F5AE-4732-9162-753FE07049EA}" destId="{222AD6F2-0538-4954-A765-EC8834E5191C}" srcOrd="3" destOrd="0" presId="urn:microsoft.com/office/officeart/2005/8/layout/vList2"/>
    <dgm:cxn modelId="{D0E4CC5B-5374-4785-8FEC-6A7B09DF1CD8}" type="presParOf" srcId="{01EADC7B-F5AE-4732-9162-753FE07049EA}" destId="{2E16C32F-B1E5-429C-8F6B-A3ED7AE077C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83EF67A-8CD7-49EF-9E21-64BC2FE35397}" type="doc">
      <dgm:prSet loTypeId="urn:microsoft.com/office/officeart/2005/8/layout/vList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7CA80C2-A80D-430A-ADF9-854AB02C353F}">
      <dgm:prSet phldrT="[Text]"/>
      <dgm:spPr/>
      <dgm:t>
        <a:bodyPr/>
        <a:lstStyle/>
        <a:p>
          <a:r>
            <a:rPr lang="en-ID" dirty="0" err="1">
              <a:solidFill>
                <a:schemeClr val="tx1"/>
              </a:solidFill>
            </a:rPr>
            <a:t>Rekomendasi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Menpan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dalam</a:t>
          </a:r>
          <a:r>
            <a:rPr lang="en-ID" dirty="0">
              <a:solidFill>
                <a:schemeClr val="tx1"/>
              </a:solidFill>
            </a:rPr>
            <a:t> Webinar, </a:t>
          </a:r>
          <a:r>
            <a:rPr lang="en-ID" dirty="0" err="1">
              <a:solidFill>
                <a:schemeClr val="tx1"/>
              </a:solidFill>
            </a:rPr>
            <a:t>Pusdiklat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tidak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diperlukan</a:t>
          </a:r>
          <a:r>
            <a:rPr lang="en-ID" dirty="0">
              <a:solidFill>
                <a:schemeClr val="tx1"/>
              </a:solidFill>
            </a:rPr>
            <a:t> ULT </a:t>
          </a:r>
          <a:r>
            <a:rPr lang="en-ID" dirty="0" err="1">
              <a:solidFill>
                <a:schemeClr val="tx1"/>
              </a:solidFill>
            </a:rPr>
            <a:t>karena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sifat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layanannya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terbatas</a:t>
          </a:r>
          <a:r>
            <a:rPr lang="en-ID" dirty="0">
              <a:solidFill>
                <a:schemeClr val="tx1"/>
              </a:solidFill>
            </a:rPr>
            <a:t> dan </a:t>
          </a:r>
          <a:r>
            <a:rPr lang="en-ID" dirty="0" err="1">
              <a:solidFill>
                <a:schemeClr val="tx1"/>
              </a:solidFill>
            </a:rPr>
            <a:t>sudah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difasilitasi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dengan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aplikasi</a:t>
          </a:r>
          <a:r>
            <a:rPr lang="en-ID" dirty="0">
              <a:solidFill>
                <a:schemeClr val="tx1"/>
              </a:solidFill>
            </a:rPr>
            <a:t>, </a:t>
          </a:r>
          <a:r>
            <a:rPr lang="en-ID" dirty="0" err="1">
              <a:solidFill>
                <a:schemeClr val="tx1"/>
              </a:solidFill>
            </a:rPr>
            <a:t>cukup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dengan</a:t>
          </a:r>
          <a:r>
            <a:rPr lang="en-ID" dirty="0">
              <a:solidFill>
                <a:schemeClr val="tx1"/>
              </a:solidFill>
            </a:rPr>
            <a:t> Unit </a:t>
          </a:r>
          <a:r>
            <a:rPr lang="en-ID" dirty="0" err="1">
              <a:solidFill>
                <a:schemeClr val="tx1"/>
              </a:solidFill>
            </a:rPr>
            <a:t>Layanan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Pusdiklat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saja</a:t>
          </a:r>
          <a:endParaRPr lang="en-US" dirty="0">
            <a:solidFill>
              <a:schemeClr val="tx1"/>
            </a:solidFill>
          </a:endParaRPr>
        </a:p>
      </dgm:t>
    </dgm:pt>
    <dgm:pt modelId="{AEE3274F-980C-473D-98DC-F24C901E5C58}" type="parTrans" cxnId="{764539ED-A59B-40C9-A681-222172E4EB50}">
      <dgm:prSet/>
      <dgm:spPr/>
      <dgm:t>
        <a:bodyPr/>
        <a:lstStyle/>
        <a:p>
          <a:endParaRPr lang="en-US"/>
        </a:p>
      </dgm:t>
    </dgm:pt>
    <dgm:pt modelId="{C2B8661E-5387-4590-A7C6-D72471A80200}" type="sibTrans" cxnId="{764539ED-A59B-40C9-A681-222172E4EB50}">
      <dgm:prSet/>
      <dgm:spPr/>
      <dgm:t>
        <a:bodyPr/>
        <a:lstStyle/>
        <a:p>
          <a:endParaRPr lang="en-US"/>
        </a:p>
      </dgm:t>
    </dgm:pt>
    <dgm:pt modelId="{550463F6-99B8-4F37-8CAC-512A7F90043F}">
      <dgm:prSet phldrT="[Text]"/>
      <dgm:spPr/>
      <dgm:t>
        <a:bodyPr/>
        <a:lstStyle/>
        <a:p>
          <a:r>
            <a:rPr lang="en-ID" dirty="0">
              <a:solidFill>
                <a:schemeClr val="tx1"/>
              </a:solidFill>
            </a:rPr>
            <a:t>Data </a:t>
          </a:r>
          <a:r>
            <a:rPr lang="en-ID" dirty="0" err="1">
              <a:solidFill>
                <a:schemeClr val="tx1"/>
              </a:solidFill>
            </a:rPr>
            <a:t>terkait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Manajemen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Perubahan</a:t>
          </a:r>
          <a:r>
            <a:rPr lang="en-ID" dirty="0">
              <a:solidFill>
                <a:schemeClr val="tx1"/>
              </a:solidFill>
            </a:rPr>
            <a:t>, Pola </a:t>
          </a:r>
          <a:r>
            <a:rPr lang="en-ID" dirty="0" err="1">
              <a:solidFill>
                <a:schemeClr val="tx1"/>
              </a:solidFill>
            </a:rPr>
            <a:t>mutasi</a:t>
          </a:r>
          <a:r>
            <a:rPr lang="en-ID" dirty="0">
              <a:solidFill>
                <a:schemeClr val="tx1"/>
              </a:solidFill>
            </a:rPr>
            <a:t> Internal, </a:t>
          </a:r>
          <a:r>
            <a:rPr lang="en-ID" dirty="0" err="1">
              <a:solidFill>
                <a:schemeClr val="tx1"/>
              </a:solidFill>
            </a:rPr>
            <a:t>Pengembangan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Pegawai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Berbasis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Kompetensi</a:t>
          </a:r>
          <a:r>
            <a:rPr lang="en-ID" dirty="0">
              <a:solidFill>
                <a:schemeClr val="tx1"/>
              </a:solidFill>
            </a:rPr>
            <a:t> dan </a:t>
          </a:r>
          <a:r>
            <a:rPr lang="en-ID" dirty="0" err="1">
              <a:solidFill>
                <a:schemeClr val="tx1"/>
              </a:solidFill>
            </a:rPr>
            <a:t>Penerapan</a:t>
          </a:r>
          <a:r>
            <a:rPr lang="en-ID" dirty="0">
              <a:solidFill>
                <a:schemeClr val="tx1"/>
              </a:solidFill>
            </a:rPr>
            <a:t> SPIP </a:t>
          </a:r>
          <a:r>
            <a:rPr lang="en-ID" dirty="0" err="1">
              <a:solidFill>
                <a:schemeClr val="tx1"/>
              </a:solidFill>
            </a:rPr>
            <a:t>telah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disajikan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secara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lengkap</a:t>
          </a:r>
          <a:endParaRPr lang="en-US" dirty="0">
            <a:solidFill>
              <a:schemeClr val="tx1"/>
            </a:solidFill>
          </a:endParaRPr>
        </a:p>
      </dgm:t>
    </dgm:pt>
    <dgm:pt modelId="{3BD828BA-4EF1-4789-8F82-4776E9247BA6}" type="sibTrans" cxnId="{3DCD117B-1470-4749-9772-67719028FB11}">
      <dgm:prSet/>
      <dgm:spPr/>
      <dgm:t>
        <a:bodyPr/>
        <a:lstStyle/>
        <a:p>
          <a:endParaRPr lang="en-US"/>
        </a:p>
      </dgm:t>
    </dgm:pt>
    <dgm:pt modelId="{037A60C7-E74A-4DE2-BE85-86962C39300C}" type="parTrans" cxnId="{3DCD117B-1470-4749-9772-67719028FB11}">
      <dgm:prSet/>
      <dgm:spPr/>
      <dgm:t>
        <a:bodyPr/>
        <a:lstStyle/>
        <a:p>
          <a:endParaRPr lang="en-US"/>
        </a:p>
      </dgm:t>
    </dgm:pt>
    <dgm:pt modelId="{788FF783-D257-4E5D-A998-5434BEBE542B}">
      <dgm:prSet phldrT="[Text]"/>
      <dgm:spPr/>
      <dgm:t>
        <a:bodyPr/>
        <a:lstStyle/>
        <a:p>
          <a:r>
            <a:rPr lang="en-ID" dirty="0">
              <a:solidFill>
                <a:schemeClr val="tx1"/>
              </a:solidFill>
            </a:rPr>
            <a:t>Pada </a:t>
          </a:r>
          <a:r>
            <a:rPr lang="en-ID" dirty="0" err="1">
              <a:solidFill>
                <a:schemeClr val="tx1"/>
              </a:solidFill>
            </a:rPr>
            <a:t>aplikasi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Simrefa</a:t>
          </a:r>
          <a:r>
            <a:rPr lang="en-ID" dirty="0">
              <a:solidFill>
                <a:schemeClr val="tx1"/>
              </a:solidFill>
            </a:rPr>
            <a:t> (</a:t>
          </a:r>
          <a:r>
            <a:rPr lang="en-ID" dirty="0" err="1">
              <a:solidFill>
                <a:schemeClr val="tx1"/>
              </a:solidFill>
            </a:rPr>
            <a:t>Sistem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Manajemen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Reservasi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Fasilitas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Sarana</a:t>
          </a:r>
          <a:r>
            <a:rPr lang="en-ID" dirty="0">
              <a:solidFill>
                <a:schemeClr val="tx1"/>
              </a:solidFill>
            </a:rPr>
            <a:t> dan </a:t>
          </a:r>
          <a:r>
            <a:rPr lang="en-ID" dirty="0" err="1">
              <a:solidFill>
                <a:schemeClr val="tx1"/>
              </a:solidFill>
            </a:rPr>
            <a:t>Prasarana</a:t>
          </a:r>
          <a:r>
            <a:rPr lang="en-ID" dirty="0">
              <a:solidFill>
                <a:schemeClr val="tx1"/>
              </a:solidFill>
            </a:rPr>
            <a:t>) </a:t>
          </a:r>
          <a:r>
            <a:rPr lang="en-ID" dirty="0" err="1">
              <a:solidFill>
                <a:schemeClr val="tx1"/>
              </a:solidFill>
            </a:rPr>
            <a:t>perlu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ditambahkan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informasi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biaya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untuk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menunjang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akuntabilitas</a:t>
          </a:r>
          <a:r>
            <a:rPr lang="en-ID" dirty="0">
              <a:solidFill>
                <a:schemeClr val="tx1"/>
              </a:solidFill>
            </a:rPr>
            <a:t> dan </a:t>
          </a:r>
          <a:r>
            <a:rPr lang="en-ID" dirty="0" err="1">
              <a:solidFill>
                <a:schemeClr val="tx1"/>
              </a:solidFill>
            </a:rPr>
            <a:t>keterbukaan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informasi</a:t>
          </a:r>
          <a:r>
            <a:rPr lang="en-ID" dirty="0">
              <a:solidFill>
                <a:schemeClr val="tx1"/>
              </a:solidFill>
            </a:rPr>
            <a:t> </a:t>
          </a:r>
          <a:r>
            <a:rPr lang="en-ID" dirty="0" err="1">
              <a:solidFill>
                <a:schemeClr val="tx1"/>
              </a:solidFill>
            </a:rPr>
            <a:t>kepada</a:t>
          </a:r>
          <a:r>
            <a:rPr lang="en-ID" dirty="0">
              <a:solidFill>
                <a:schemeClr val="tx1"/>
              </a:solidFill>
            </a:rPr>
            <a:t> public</a:t>
          </a:r>
          <a:endParaRPr lang="en-US" dirty="0">
            <a:solidFill>
              <a:schemeClr val="tx1"/>
            </a:solidFill>
          </a:endParaRPr>
        </a:p>
      </dgm:t>
    </dgm:pt>
    <dgm:pt modelId="{2B91753C-9E1B-4F7C-A405-59C19F262E2A}" type="parTrans" cxnId="{3D85940D-1575-42B7-A269-C0436F049277}">
      <dgm:prSet/>
      <dgm:spPr/>
      <dgm:t>
        <a:bodyPr/>
        <a:lstStyle/>
        <a:p>
          <a:endParaRPr lang="en-US"/>
        </a:p>
      </dgm:t>
    </dgm:pt>
    <dgm:pt modelId="{96B0980E-282E-40BB-BD22-3CE06224231B}" type="sibTrans" cxnId="{3D85940D-1575-42B7-A269-C0436F049277}">
      <dgm:prSet/>
      <dgm:spPr/>
      <dgm:t>
        <a:bodyPr/>
        <a:lstStyle/>
        <a:p>
          <a:endParaRPr lang="en-US"/>
        </a:p>
      </dgm:t>
    </dgm:pt>
    <dgm:pt modelId="{01EADC7B-F5AE-4732-9162-753FE07049EA}" type="pres">
      <dgm:prSet presAssocID="{A83EF67A-8CD7-49EF-9E21-64BC2FE35397}" presName="linear" presStyleCnt="0">
        <dgm:presLayoutVars>
          <dgm:animLvl val="lvl"/>
          <dgm:resizeHandles val="exact"/>
        </dgm:presLayoutVars>
      </dgm:prSet>
      <dgm:spPr/>
    </dgm:pt>
    <dgm:pt modelId="{CD840D1F-F38E-4BA8-8595-1E6E9945CC53}" type="pres">
      <dgm:prSet presAssocID="{550463F6-99B8-4F37-8CAC-512A7F90043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1C3C8CB-E004-4F1B-9573-8D3BA68110B3}" type="pres">
      <dgm:prSet presAssocID="{3BD828BA-4EF1-4789-8F82-4776E9247BA6}" presName="spacer" presStyleCnt="0"/>
      <dgm:spPr/>
    </dgm:pt>
    <dgm:pt modelId="{8E85355F-F6F9-4783-8F06-A0E2A4713ABF}" type="pres">
      <dgm:prSet presAssocID="{788FF783-D257-4E5D-A998-5434BEBE542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22AD6F2-0538-4954-A765-EC8834E5191C}" type="pres">
      <dgm:prSet presAssocID="{96B0980E-282E-40BB-BD22-3CE06224231B}" presName="spacer" presStyleCnt="0"/>
      <dgm:spPr/>
    </dgm:pt>
    <dgm:pt modelId="{2E16C32F-B1E5-429C-8F6B-A3ED7AE077C8}" type="pres">
      <dgm:prSet presAssocID="{77CA80C2-A80D-430A-ADF9-854AB02C353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D85940D-1575-42B7-A269-C0436F049277}" srcId="{A83EF67A-8CD7-49EF-9E21-64BC2FE35397}" destId="{788FF783-D257-4E5D-A998-5434BEBE542B}" srcOrd="1" destOrd="0" parTransId="{2B91753C-9E1B-4F7C-A405-59C19F262E2A}" sibTransId="{96B0980E-282E-40BB-BD22-3CE06224231B}"/>
    <dgm:cxn modelId="{49F47424-8AF6-4711-B66F-3700E456B14A}" type="presOf" srcId="{A83EF67A-8CD7-49EF-9E21-64BC2FE35397}" destId="{01EADC7B-F5AE-4732-9162-753FE07049EA}" srcOrd="0" destOrd="0" presId="urn:microsoft.com/office/officeart/2005/8/layout/vList2"/>
    <dgm:cxn modelId="{3127FA3B-FC34-4CFC-A8F7-EE497478AED4}" type="presOf" srcId="{788FF783-D257-4E5D-A998-5434BEBE542B}" destId="{8E85355F-F6F9-4783-8F06-A0E2A4713ABF}" srcOrd="0" destOrd="0" presId="urn:microsoft.com/office/officeart/2005/8/layout/vList2"/>
    <dgm:cxn modelId="{3DCD117B-1470-4749-9772-67719028FB11}" srcId="{A83EF67A-8CD7-49EF-9E21-64BC2FE35397}" destId="{550463F6-99B8-4F37-8CAC-512A7F90043F}" srcOrd="0" destOrd="0" parTransId="{037A60C7-E74A-4DE2-BE85-86962C39300C}" sibTransId="{3BD828BA-4EF1-4789-8F82-4776E9247BA6}"/>
    <dgm:cxn modelId="{E94D0E94-103A-41ED-88D0-2C5F006017BA}" type="presOf" srcId="{77CA80C2-A80D-430A-ADF9-854AB02C353F}" destId="{2E16C32F-B1E5-429C-8F6B-A3ED7AE077C8}" srcOrd="0" destOrd="0" presId="urn:microsoft.com/office/officeart/2005/8/layout/vList2"/>
    <dgm:cxn modelId="{764539ED-A59B-40C9-A681-222172E4EB50}" srcId="{A83EF67A-8CD7-49EF-9E21-64BC2FE35397}" destId="{77CA80C2-A80D-430A-ADF9-854AB02C353F}" srcOrd="2" destOrd="0" parTransId="{AEE3274F-980C-473D-98DC-F24C901E5C58}" sibTransId="{C2B8661E-5387-4590-A7C6-D72471A80200}"/>
    <dgm:cxn modelId="{0197A7F6-900A-4AA2-BE9C-64072E5D94B0}" type="presOf" srcId="{550463F6-99B8-4F37-8CAC-512A7F90043F}" destId="{CD840D1F-F38E-4BA8-8595-1E6E9945CC53}" srcOrd="0" destOrd="0" presId="urn:microsoft.com/office/officeart/2005/8/layout/vList2"/>
    <dgm:cxn modelId="{1382FB99-3CC0-4CBC-B962-A6A9DFD176A0}" type="presParOf" srcId="{01EADC7B-F5AE-4732-9162-753FE07049EA}" destId="{CD840D1F-F38E-4BA8-8595-1E6E9945CC53}" srcOrd="0" destOrd="0" presId="urn:microsoft.com/office/officeart/2005/8/layout/vList2"/>
    <dgm:cxn modelId="{C147624A-21C2-4398-A47D-4B87FDA8D14C}" type="presParOf" srcId="{01EADC7B-F5AE-4732-9162-753FE07049EA}" destId="{D1C3C8CB-E004-4F1B-9573-8D3BA68110B3}" srcOrd="1" destOrd="0" presId="urn:microsoft.com/office/officeart/2005/8/layout/vList2"/>
    <dgm:cxn modelId="{A369B531-3425-4A76-8D0B-BEEC7BD6CA69}" type="presParOf" srcId="{01EADC7B-F5AE-4732-9162-753FE07049EA}" destId="{8E85355F-F6F9-4783-8F06-A0E2A4713ABF}" srcOrd="2" destOrd="0" presId="urn:microsoft.com/office/officeart/2005/8/layout/vList2"/>
    <dgm:cxn modelId="{B001B3FF-00F7-4B49-B016-9CBBC52E18F5}" type="presParOf" srcId="{01EADC7B-F5AE-4732-9162-753FE07049EA}" destId="{222AD6F2-0538-4954-A765-EC8834E5191C}" srcOrd="3" destOrd="0" presId="urn:microsoft.com/office/officeart/2005/8/layout/vList2"/>
    <dgm:cxn modelId="{D0E4CC5B-5374-4785-8FEC-6A7B09DF1CD8}" type="presParOf" srcId="{01EADC7B-F5AE-4732-9162-753FE07049EA}" destId="{2E16C32F-B1E5-429C-8F6B-A3ED7AE077C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4BD61D-C948-4A5D-B9BA-B2A0EAC53CC5}">
      <dsp:nvSpPr>
        <dsp:cNvPr id="0" name=""/>
        <dsp:cNvSpPr/>
      </dsp:nvSpPr>
      <dsp:spPr>
        <a:xfrm>
          <a:off x="0" y="427360"/>
          <a:ext cx="73152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6AB4D4-BBD1-41F1-9ECB-54C0D9B5A2EF}">
      <dsp:nvSpPr>
        <dsp:cNvPr id="0" name=""/>
        <dsp:cNvSpPr/>
      </dsp:nvSpPr>
      <dsp:spPr>
        <a:xfrm>
          <a:off x="365760" y="132160"/>
          <a:ext cx="5120640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Mencapai</a:t>
          </a:r>
          <a:r>
            <a:rPr lang="en-US" sz="2000" kern="1200" dirty="0"/>
            <a:t> </a:t>
          </a:r>
          <a:r>
            <a:rPr lang="en-US" sz="2000" kern="1200" dirty="0" err="1"/>
            <a:t>nilai</a:t>
          </a:r>
          <a:r>
            <a:rPr lang="en-US" sz="2000" kern="1200" dirty="0"/>
            <a:t> minimal </a:t>
          </a:r>
          <a:r>
            <a:rPr lang="en-US" sz="2000" kern="1200" dirty="0" err="1"/>
            <a:t>syarat</a:t>
          </a:r>
          <a:r>
            <a:rPr lang="en-US" sz="2000" kern="1200" dirty="0"/>
            <a:t> </a:t>
          </a:r>
          <a:r>
            <a:rPr lang="en-US" sz="2000" kern="1200" dirty="0" err="1"/>
            <a:t>penetapan</a:t>
          </a:r>
          <a:endParaRPr lang="en-US" sz="2000" kern="1200" dirty="0"/>
        </a:p>
      </dsp:txBody>
      <dsp:txXfrm>
        <a:off x="394581" y="160981"/>
        <a:ext cx="5062998" cy="532758"/>
      </dsp:txXfrm>
    </dsp:sp>
    <dsp:sp modelId="{FD2FA4E9-4590-44EF-811C-A8BA45A22539}">
      <dsp:nvSpPr>
        <dsp:cNvPr id="0" name=""/>
        <dsp:cNvSpPr/>
      </dsp:nvSpPr>
      <dsp:spPr>
        <a:xfrm>
          <a:off x="0" y="1334560"/>
          <a:ext cx="73152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B8EA20-9123-4A85-AF51-83D56F9203A0}">
      <dsp:nvSpPr>
        <dsp:cNvPr id="0" name=""/>
        <dsp:cNvSpPr/>
      </dsp:nvSpPr>
      <dsp:spPr>
        <a:xfrm>
          <a:off x="365760" y="1039360"/>
          <a:ext cx="5120640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LHKPN &amp; LHKASN 100%</a:t>
          </a:r>
        </a:p>
      </dsp:txBody>
      <dsp:txXfrm>
        <a:off x="394581" y="1068181"/>
        <a:ext cx="5062998" cy="532758"/>
      </dsp:txXfrm>
    </dsp:sp>
    <dsp:sp modelId="{4BB491D1-C66F-4DF3-A811-88E543C7B0FA}">
      <dsp:nvSpPr>
        <dsp:cNvPr id="0" name=""/>
        <dsp:cNvSpPr/>
      </dsp:nvSpPr>
      <dsp:spPr>
        <a:xfrm>
          <a:off x="0" y="2241761"/>
          <a:ext cx="73152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B2B087-966A-480F-B2AC-F94E5F6F2C54}">
      <dsp:nvSpPr>
        <dsp:cNvPr id="0" name=""/>
        <dsp:cNvSpPr/>
      </dsp:nvSpPr>
      <dsp:spPr>
        <a:xfrm>
          <a:off x="365760" y="1946560"/>
          <a:ext cx="5120640" cy="590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Nihil </a:t>
          </a:r>
          <a:r>
            <a:rPr lang="en-US" sz="2000" kern="1200" dirty="0" err="1"/>
            <a:t>temuan</a:t>
          </a:r>
          <a:r>
            <a:rPr lang="en-US" sz="2000" kern="1200" dirty="0"/>
            <a:t> </a:t>
          </a:r>
          <a:r>
            <a:rPr lang="en-US" sz="2000" kern="1200" dirty="0" err="1"/>
            <a:t>Itjen</a:t>
          </a:r>
          <a:endParaRPr lang="en-US" sz="2000" kern="1200" dirty="0"/>
        </a:p>
      </dsp:txBody>
      <dsp:txXfrm>
        <a:off x="394581" y="1975381"/>
        <a:ext cx="5062998" cy="532758"/>
      </dsp:txXfrm>
    </dsp:sp>
    <dsp:sp modelId="{D44AD84D-5C33-4105-A606-EB2C42588EE2}">
      <dsp:nvSpPr>
        <dsp:cNvPr id="0" name=""/>
        <dsp:cNvSpPr/>
      </dsp:nvSpPr>
      <dsp:spPr>
        <a:xfrm>
          <a:off x="0" y="3148961"/>
          <a:ext cx="73152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E7726E-9800-4DD6-AA47-4AAC36DFDDC9}">
      <dsp:nvSpPr>
        <dsp:cNvPr id="0" name=""/>
        <dsp:cNvSpPr/>
      </dsp:nvSpPr>
      <dsp:spPr>
        <a:xfrm>
          <a:off x="365760" y="2853761"/>
          <a:ext cx="5120640" cy="590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Nihil </a:t>
          </a:r>
          <a:r>
            <a:rPr lang="en-US" sz="2000" kern="1200" dirty="0" err="1"/>
            <a:t>temuan</a:t>
          </a:r>
          <a:r>
            <a:rPr lang="en-US" sz="2000" kern="1200" dirty="0"/>
            <a:t> material BPK 5 </a:t>
          </a:r>
          <a:r>
            <a:rPr lang="en-US" sz="2000" kern="1200" dirty="0" err="1"/>
            <a:t>tahun</a:t>
          </a:r>
          <a:r>
            <a:rPr lang="en-US" sz="2000" kern="1200" dirty="0"/>
            <a:t> </a:t>
          </a:r>
          <a:r>
            <a:rPr lang="en-US" sz="2000" kern="1200" dirty="0" err="1"/>
            <a:t>terakhir</a:t>
          </a:r>
          <a:endParaRPr lang="en-US" sz="2000" kern="1200" dirty="0"/>
        </a:p>
      </dsp:txBody>
      <dsp:txXfrm>
        <a:off x="394581" y="2882582"/>
        <a:ext cx="5062998" cy="532758"/>
      </dsp:txXfrm>
    </dsp:sp>
    <dsp:sp modelId="{539EABA7-B3FD-4C3C-A787-684C91757114}">
      <dsp:nvSpPr>
        <dsp:cNvPr id="0" name=""/>
        <dsp:cNvSpPr/>
      </dsp:nvSpPr>
      <dsp:spPr>
        <a:xfrm>
          <a:off x="0" y="4056161"/>
          <a:ext cx="73152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A15CB3-631A-449F-948F-A1CDE78B6671}">
      <dsp:nvSpPr>
        <dsp:cNvPr id="0" name=""/>
        <dsp:cNvSpPr/>
      </dsp:nvSpPr>
      <dsp:spPr>
        <a:xfrm>
          <a:off x="365760" y="3760961"/>
          <a:ext cx="5120640" cy="5904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Nihil </a:t>
          </a:r>
          <a:r>
            <a:rPr lang="en-US" sz="2000" kern="1200" dirty="0" err="1"/>
            <a:t>berita</a:t>
          </a:r>
          <a:r>
            <a:rPr lang="en-US" sz="2000" kern="1200" dirty="0"/>
            <a:t> </a:t>
          </a:r>
          <a:r>
            <a:rPr lang="en-US" sz="2000" kern="1200" dirty="0" err="1"/>
            <a:t>negatif</a:t>
          </a:r>
          <a:r>
            <a:rPr lang="en-US" sz="2000" kern="1200" dirty="0"/>
            <a:t> 2 </a:t>
          </a:r>
          <a:r>
            <a:rPr lang="en-US" sz="2000" kern="1200" dirty="0" err="1"/>
            <a:t>tahun</a:t>
          </a:r>
          <a:r>
            <a:rPr lang="en-US" sz="2000" kern="1200" dirty="0"/>
            <a:t> </a:t>
          </a:r>
          <a:r>
            <a:rPr lang="en-US" sz="2000" kern="1200" dirty="0" err="1"/>
            <a:t>terakhir</a:t>
          </a:r>
          <a:endParaRPr lang="en-US" sz="2000" kern="1200" dirty="0"/>
        </a:p>
      </dsp:txBody>
      <dsp:txXfrm>
        <a:off x="394581" y="3789782"/>
        <a:ext cx="5062998" cy="532758"/>
      </dsp:txXfrm>
    </dsp:sp>
    <dsp:sp modelId="{F910D34D-69A0-410E-8033-8ECC0AB7F16D}">
      <dsp:nvSpPr>
        <dsp:cNvPr id="0" name=""/>
        <dsp:cNvSpPr/>
      </dsp:nvSpPr>
      <dsp:spPr>
        <a:xfrm>
          <a:off x="0" y="4963361"/>
          <a:ext cx="73152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95DA73-06C2-4397-9F6E-97341AAC8383}">
      <dsp:nvSpPr>
        <dsp:cNvPr id="0" name=""/>
        <dsp:cNvSpPr/>
      </dsp:nvSpPr>
      <dsp:spPr>
        <a:xfrm>
          <a:off x="365760" y="4668161"/>
          <a:ext cx="5120640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Deadline – desk evaluation TPI: 30 April 2021</a:t>
          </a:r>
        </a:p>
      </dsp:txBody>
      <dsp:txXfrm>
        <a:off x="394581" y="4696982"/>
        <a:ext cx="5062998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0225DB-AE6E-41D9-9F98-78352C193A1A}">
      <dsp:nvSpPr>
        <dsp:cNvPr id="0" name=""/>
        <dsp:cNvSpPr/>
      </dsp:nvSpPr>
      <dsp:spPr>
        <a:xfrm>
          <a:off x="0" y="358219"/>
          <a:ext cx="73152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AFEF10-51F1-4C91-83DF-A317E5302980}">
      <dsp:nvSpPr>
        <dsp:cNvPr id="0" name=""/>
        <dsp:cNvSpPr/>
      </dsp:nvSpPr>
      <dsp:spPr>
        <a:xfrm>
          <a:off x="365760" y="77779"/>
          <a:ext cx="5120640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Mencapai</a:t>
          </a:r>
          <a:r>
            <a:rPr lang="en-US" sz="1900" kern="1200" dirty="0"/>
            <a:t> </a:t>
          </a:r>
          <a:r>
            <a:rPr lang="en-US" sz="1900" kern="1200" dirty="0" err="1"/>
            <a:t>nilai</a:t>
          </a:r>
          <a:r>
            <a:rPr lang="en-US" sz="1900" kern="1200" dirty="0"/>
            <a:t> minimal </a:t>
          </a:r>
          <a:r>
            <a:rPr lang="en-US" sz="1900" kern="1200" dirty="0" err="1"/>
            <a:t>syarat</a:t>
          </a:r>
          <a:r>
            <a:rPr lang="en-US" sz="1900" kern="1200" dirty="0"/>
            <a:t> </a:t>
          </a:r>
          <a:r>
            <a:rPr lang="en-US" sz="1900" kern="1200" dirty="0" err="1"/>
            <a:t>penetapan</a:t>
          </a:r>
          <a:endParaRPr lang="en-US" sz="1900" kern="1200" dirty="0"/>
        </a:p>
      </dsp:txBody>
      <dsp:txXfrm>
        <a:off x="393140" y="105159"/>
        <a:ext cx="5065880" cy="506120"/>
      </dsp:txXfrm>
    </dsp:sp>
    <dsp:sp modelId="{10C9CD20-48EC-46CC-8532-C5E6C090DA2E}">
      <dsp:nvSpPr>
        <dsp:cNvPr id="0" name=""/>
        <dsp:cNvSpPr/>
      </dsp:nvSpPr>
      <dsp:spPr>
        <a:xfrm>
          <a:off x="0" y="1220060"/>
          <a:ext cx="73152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3F006D-7429-4FF7-8D14-A973E9C772DD}">
      <dsp:nvSpPr>
        <dsp:cNvPr id="0" name=""/>
        <dsp:cNvSpPr/>
      </dsp:nvSpPr>
      <dsp:spPr>
        <a:xfrm>
          <a:off x="365760" y="939619"/>
          <a:ext cx="5120640" cy="560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LHKPN &amp; LHKASN 100%</a:t>
          </a:r>
        </a:p>
      </dsp:txBody>
      <dsp:txXfrm>
        <a:off x="393140" y="966999"/>
        <a:ext cx="5065880" cy="506120"/>
      </dsp:txXfrm>
    </dsp:sp>
    <dsp:sp modelId="{E463B579-EDCB-4E5F-AD8E-A1B550334E66}">
      <dsp:nvSpPr>
        <dsp:cNvPr id="0" name=""/>
        <dsp:cNvSpPr/>
      </dsp:nvSpPr>
      <dsp:spPr>
        <a:xfrm>
          <a:off x="0" y="2081900"/>
          <a:ext cx="73152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2ADBA1-AB42-487C-AFD1-DA39F4FB16DF}">
      <dsp:nvSpPr>
        <dsp:cNvPr id="0" name=""/>
        <dsp:cNvSpPr/>
      </dsp:nvSpPr>
      <dsp:spPr>
        <a:xfrm>
          <a:off x="365760" y="1801460"/>
          <a:ext cx="5120640" cy="5608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Nihil </a:t>
          </a:r>
          <a:r>
            <a:rPr lang="en-US" sz="1900" kern="1200" dirty="0" err="1"/>
            <a:t>temuan</a:t>
          </a:r>
          <a:r>
            <a:rPr lang="en-US" sz="1900" kern="1200" dirty="0"/>
            <a:t> </a:t>
          </a:r>
          <a:r>
            <a:rPr lang="en-US" sz="1900" kern="1200" dirty="0" err="1"/>
            <a:t>Itjen</a:t>
          </a:r>
          <a:endParaRPr lang="en-US" sz="1900" kern="1200" dirty="0"/>
        </a:p>
      </dsp:txBody>
      <dsp:txXfrm>
        <a:off x="393140" y="1828840"/>
        <a:ext cx="5065880" cy="506120"/>
      </dsp:txXfrm>
    </dsp:sp>
    <dsp:sp modelId="{EECD7525-4092-4C48-9C5D-ADF880FD0BB8}">
      <dsp:nvSpPr>
        <dsp:cNvPr id="0" name=""/>
        <dsp:cNvSpPr/>
      </dsp:nvSpPr>
      <dsp:spPr>
        <a:xfrm>
          <a:off x="0" y="2943740"/>
          <a:ext cx="73152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E71531-4065-4A18-AC97-F32D0C7C46F9}">
      <dsp:nvSpPr>
        <dsp:cNvPr id="0" name=""/>
        <dsp:cNvSpPr/>
      </dsp:nvSpPr>
      <dsp:spPr>
        <a:xfrm>
          <a:off x="365760" y="2663300"/>
          <a:ext cx="5120640" cy="56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Nihil </a:t>
          </a:r>
          <a:r>
            <a:rPr lang="en-US" sz="1900" kern="1200" dirty="0" err="1"/>
            <a:t>temuan</a:t>
          </a:r>
          <a:r>
            <a:rPr lang="en-US" sz="1900" kern="1200" dirty="0"/>
            <a:t> material BPK 5 </a:t>
          </a:r>
          <a:r>
            <a:rPr lang="en-US" sz="1900" kern="1200" dirty="0" err="1"/>
            <a:t>tahun</a:t>
          </a:r>
          <a:r>
            <a:rPr lang="en-US" sz="1900" kern="1200" dirty="0"/>
            <a:t> </a:t>
          </a:r>
          <a:r>
            <a:rPr lang="en-US" sz="1900" kern="1200" dirty="0" err="1"/>
            <a:t>terakhir</a:t>
          </a:r>
          <a:endParaRPr lang="en-US" sz="1900" kern="1200" dirty="0"/>
        </a:p>
      </dsp:txBody>
      <dsp:txXfrm>
        <a:off x="393140" y="2690680"/>
        <a:ext cx="5065880" cy="506120"/>
      </dsp:txXfrm>
    </dsp:sp>
    <dsp:sp modelId="{E31137D3-EAD7-43E3-AEEE-5D19087407CA}">
      <dsp:nvSpPr>
        <dsp:cNvPr id="0" name=""/>
        <dsp:cNvSpPr/>
      </dsp:nvSpPr>
      <dsp:spPr>
        <a:xfrm>
          <a:off x="0" y="3805579"/>
          <a:ext cx="73152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807762-77D5-48D3-AFC6-6B0423C61681}">
      <dsp:nvSpPr>
        <dsp:cNvPr id="0" name=""/>
        <dsp:cNvSpPr/>
      </dsp:nvSpPr>
      <dsp:spPr>
        <a:xfrm>
          <a:off x="365760" y="3525140"/>
          <a:ext cx="5120640" cy="5608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Nihil </a:t>
          </a:r>
          <a:r>
            <a:rPr lang="en-US" sz="1900" kern="1200" dirty="0" err="1"/>
            <a:t>berita</a:t>
          </a:r>
          <a:r>
            <a:rPr lang="en-US" sz="1900" kern="1200" dirty="0"/>
            <a:t> </a:t>
          </a:r>
          <a:r>
            <a:rPr lang="en-US" sz="1900" kern="1200" dirty="0" err="1"/>
            <a:t>negatif</a:t>
          </a:r>
          <a:r>
            <a:rPr lang="en-US" sz="1900" kern="1200" dirty="0"/>
            <a:t> 2 </a:t>
          </a:r>
          <a:r>
            <a:rPr lang="en-US" sz="1900" kern="1200" dirty="0" err="1"/>
            <a:t>tahun</a:t>
          </a:r>
          <a:r>
            <a:rPr lang="en-US" sz="1900" kern="1200" dirty="0"/>
            <a:t> </a:t>
          </a:r>
          <a:r>
            <a:rPr lang="en-US" sz="1900" kern="1200" dirty="0" err="1"/>
            <a:t>terakhir</a:t>
          </a:r>
          <a:endParaRPr lang="en-US" sz="1900" kern="1200" dirty="0"/>
        </a:p>
      </dsp:txBody>
      <dsp:txXfrm>
        <a:off x="393140" y="3552520"/>
        <a:ext cx="5065880" cy="506120"/>
      </dsp:txXfrm>
    </dsp:sp>
    <dsp:sp modelId="{899B89CD-8EB8-44C3-ADA2-AC341248B621}">
      <dsp:nvSpPr>
        <dsp:cNvPr id="0" name=""/>
        <dsp:cNvSpPr/>
      </dsp:nvSpPr>
      <dsp:spPr>
        <a:xfrm>
          <a:off x="0" y="4667419"/>
          <a:ext cx="73152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B57F6-A657-443F-8C7C-D8DE0C8702B4}">
      <dsp:nvSpPr>
        <dsp:cNvPr id="0" name=""/>
        <dsp:cNvSpPr/>
      </dsp:nvSpPr>
      <dsp:spPr>
        <a:xfrm>
          <a:off x="365760" y="4386979"/>
          <a:ext cx="5120640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Menindaklanjuti</a:t>
          </a:r>
          <a:r>
            <a:rPr lang="en-US" sz="1900" kern="1200" dirty="0"/>
            <a:t> </a:t>
          </a:r>
          <a:r>
            <a:rPr lang="en-US" sz="1900" kern="1200" dirty="0" err="1"/>
            <a:t>catatan</a:t>
          </a:r>
          <a:r>
            <a:rPr lang="en-US" sz="1900" kern="1200" dirty="0"/>
            <a:t> </a:t>
          </a:r>
          <a:r>
            <a:rPr lang="en-US" sz="1900" kern="1200" dirty="0" err="1"/>
            <a:t>hasil</a:t>
          </a:r>
          <a:r>
            <a:rPr lang="en-US" sz="1900" kern="1200" dirty="0"/>
            <a:t> </a:t>
          </a:r>
          <a:r>
            <a:rPr lang="en-US" sz="1900" kern="1200" dirty="0" err="1"/>
            <a:t>evaluasi</a:t>
          </a:r>
          <a:r>
            <a:rPr lang="en-US" sz="1900" kern="1200" dirty="0"/>
            <a:t> TPI</a:t>
          </a:r>
        </a:p>
      </dsp:txBody>
      <dsp:txXfrm>
        <a:off x="393140" y="4414359"/>
        <a:ext cx="5065880" cy="506120"/>
      </dsp:txXfrm>
    </dsp:sp>
    <dsp:sp modelId="{A0A786E1-2BD8-4978-ABC1-6C1FF3A6C03D}">
      <dsp:nvSpPr>
        <dsp:cNvPr id="0" name=""/>
        <dsp:cNvSpPr/>
      </dsp:nvSpPr>
      <dsp:spPr>
        <a:xfrm>
          <a:off x="0" y="5529260"/>
          <a:ext cx="73152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3F123-FA62-41BE-A581-11DB7E2123F6}">
      <dsp:nvSpPr>
        <dsp:cNvPr id="0" name=""/>
        <dsp:cNvSpPr/>
      </dsp:nvSpPr>
      <dsp:spPr>
        <a:xfrm>
          <a:off x="365760" y="5248820"/>
          <a:ext cx="5120640" cy="560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3548" tIns="0" rIns="193548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Deadline – desk evaluation TPI: 30 April 2021</a:t>
          </a:r>
        </a:p>
      </dsp:txBody>
      <dsp:txXfrm>
        <a:off x="393140" y="5276200"/>
        <a:ext cx="5065880" cy="506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40D1F-F38E-4BA8-8595-1E6E9945CC53}">
      <dsp:nvSpPr>
        <dsp:cNvPr id="0" name=""/>
        <dsp:cNvSpPr/>
      </dsp:nvSpPr>
      <dsp:spPr>
        <a:xfrm>
          <a:off x="0" y="571770"/>
          <a:ext cx="7315200" cy="79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Satuan</a:t>
          </a:r>
          <a:r>
            <a:rPr lang="en-US" sz="2000" kern="1200" dirty="0"/>
            <a:t> </a:t>
          </a:r>
          <a:r>
            <a:rPr lang="en-US" sz="2000" kern="1200" dirty="0" err="1"/>
            <a:t>kerja</a:t>
          </a:r>
          <a:r>
            <a:rPr lang="en-US" sz="2000" kern="1200" dirty="0"/>
            <a:t> </a:t>
          </a:r>
          <a:r>
            <a:rPr lang="en-US" sz="2000" kern="1200" dirty="0" err="1"/>
            <a:t>belum</a:t>
          </a:r>
          <a:r>
            <a:rPr lang="en-US" sz="2000" kern="1200" dirty="0"/>
            <a:t> </a:t>
          </a:r>
          <a:r>
            <a:rPr lang="en-US" sz="2000" kern="1200" dirty="0" err="1"/>
            <a:t>melaksanakan</a:t>
          </a:r>
          <a:r>
            <a:rPr lang="en-US" sz="2000" kern="1200" dirty="0"/>
            <a:t> </a:t>
          </a:r>
          <a:r>
            <a:rPr lang="en-ID" sz="2000" kern="1200" dirty="0" err="1"/>
            <a:t>Monev</a:t>
          </a:r>
          <a:r>
            <a:rPr lang="en-ID" sz="2000" kern="1200" dirty="0"/>
            <a:t> </a:t>
          </a:r>
          <a:r>
            <a:rPr lang="en-ID" sz="2000" kern="1200" dirty="0" err="1"/>
            <a:t>secara</a:t>
          </a:r>
          <a:r>
            <a:rPr lang="en-ID" sz="2000" kern="1200" dirty="0"/>
            <a:t> </a:t>
          </a:r>
          <a:r>
            <a:rPr lang="en-ID" sz="2000" kern="1200" dirty="0" err="1"/>
            <a:t>berkala</a:t>
          </a:r>
          <a:r>
            <a:rPr lang="en-ID" sz="2000" kern="1200" dirty="0"/>
            <a:t> dan </a:t>
          </a:r>
          <a:r>
            <a:rPr lang="en-ID" sz="2000" kern="1200" dirty="0" err="1"/>
            <a:t>belum</a:t>
          </a:r>
          <a:r>
            <a:rPr lang="en-ID" sz="2000" kern="1200" dirty="0"/>
            <a:t> </a:t>
          </a:r>
          <a:r>
            <a:rPr lang="en-ID" sz="2000" kern="1200" dirty="0" err="1"/>
            <a:t>melibatkan</a:t>
          </a:r>
          <a:r>
            <a:rPr lang="en-ID" sz="2000" kern="1200" dirty="0"/>
            <a:t> </a:t>
          </a:r>
          <a:r>
            <a:rPr lang="en-ID" sz="2000" kern="1200" dirty="0" err="1"/>
            <a:t>pimpinan</a:t>
          </a:r>
          <a:r>
            <a:rPr lang="en-ID" sz="2000" kern="1200" dirty="0"/>
            <a:t> </a:t>
          </a:r>
          <a:r>
            <a:rPr lang="en-ID" sz="2000" kern="1200" dirty="0" err="1"/>
            <a:t>tinggi</a:t>
          </a:r>
          <a:r>
            <a:rPr lang="en-ID" sz="2000" kern="1200" dirty="0"/>
            <a:t>. </a:t>
          </a:r>
          <a:endParaRPr lang="en-US" sz="2000" kern="1200" dirty="0"/>
        </a:p>
      </dsp:txBody>
      <dsp:txXfrm>
        <a:off x="38838" y="610608"/>
        <a:ext cx="7237524" cy="717924"/>
      </dsp:txXfrm>
    </dsp:sp>
    <dsp:sp modelId="{2E16C32F-B1E5-429C-8F6B-A3ED7AE077C8}">
      <dsp:nvSpPr>
        <dsp:cNvPr id="0" name=""/>
        <dsp:cNvSpPr/>
      </dsp:nvSpPr>
      <dsp:spPr>
        <a:xfrm>
          <a:off x="0" y="1424970"/>
          <a:ext cx="7315200" cy="795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 dirty="0" err="1"/>
            <a:t>Pemetaan</a:t>
          </a:r>
          <a:r>
            <a:rPr lang="en-ID" sz="2000" kern="1200" dirty="0"/>
            <a:t>/</a:t>
          </a:r>
          <a:r>
            <a:rPr lang="en-ID" sz="2000" kern="1200" dirty="0" err="1"/>
            <a:t>identifikasi</a:t>
          </a:r>
          <a:r>
            <a:rPr lang="en-ID" sz="2000" kern="1200" dirty="0"/>
            <a:t> </a:t>
          </a:r>
          <a:r>
            <a:rPr lang="en-ID" sz="2000" kern="1200" dirty="0" err="1"/>
            <a:t>benturan</a:t>
          </a:r>
          <a:r>
            <a:rPr lang="en-ID" sz="2000" kern="1200" dirty="0"/>
            <a:t> </a:t>
          </a:r>
          <a:r>
            <a:rPr lang="en-ID" sz="2000" kern="1200" dirty="0" err="1"/>
            <a:t>kepentingan</a:t>
          </a:r>
          <a:r>
            <a:rPr lang="en-ID" sz="2000" kern="1200" dirty="0"/>
            <a:t> </a:t>
          </a:r>
          <a:r>
            <a:rPr lang="en-ID" sz="2000" kern="1200" dirty="0" err="1"/>
            <a:t>masih</a:t>
          </a:r>
          <a:r>
            <a:rPr lang="en-ID" sz="2000" kern="1200" dirty="0"/>
            <a:t> </a:t>
          </a:r>
          <a:r>
            <a:rPr lang="en-ID" sz="2000" kern="1200" dirty="0" err="1"/>
            <a:t>dilakukan</a:t>
          </a:r>
          <a:r>
            <a:rPr lang="en-ID" sz="2000" kern="1200" dirty="0"/>
            <a:t> pada </a:t>
          </a:r>
          <a:r>
            <a:rPr lang="en-ID" sz="2000" kern="1200" dirty="0" err="1"/>
            <a:t>fungsi</a:t>
          </a:r>
          <a:r>
            <a:rPr lang="en-ID" sz="2000" kern="1200" dirty="0"/>
            <a:t> </a:t>
          </a:r>
          <a:r>
            <a:rPr lang="en-ID" sz="2000" kern="1200" dirty="0" err="1"/>
            <a:t>kecil</a:t>
          </a:r>
          <a:r>
            <a:rPr lang="en-ID" sz="2000" kern="1200" dirty="0"/>
            <a:t> </a:t>
          </a:r>
          <a:r>
            <a:rPr lang="en-ID" sz="2000" kern="1200" dirty="0" err="1"/>
            <a:t>dari</a:t>
          </a:r>
          <a:r>
            <a:rPr lang="en-ID" sz="2000" kern="1200" dirty="0"/>
            <a:t> </a:t>
          </a:r>
          <a:r>
            <a:rPr lang="en-ID" sz="2000" kern="1200" dirty="0" err="1"/>
            <a:t>tugas</a:t>
          </a:r>
          <a:r>
            <a:rPr lang="en-ID" sz="2000" kern="1200" dirty="0"/>
            <a:t> </a:t>
          </a:r>
          <a:r>
            <a:rPr lang="en-ID" sz="2000" kern="1200" dirty="0" err="1"/>
            <a:t>utama</a:t>
          </a:r>
          <a:r>
            <a:rPr lang="en-ID" sz="2000" kern="1200" dirty="0"/>
            <a:t>. </a:t>
          </a:r>
          <a:endParaRPr lang="en-US" sz="2000" kern="1200" dirty="0"/>
        </a:p>
      </dsp:txBody>
      <dsp:txXfrm>
        <a:off x="38838" y="1463808"/>
        <a:ext cx="7237524" cy="717924"/>
      </dsp:txXfrm>
    </dsp:sp>
    <dsp:sp modelId="{C1A98FBB-4C65-48BA-B872-07DBF84A955F}">
      <dsp:nvSpPr>
        <dsp:cNvPr id="0" name=""/>
        <dsp:cNvSpPr/>
      </dsp:nvSpPr>
      <dsp:spPr>
        <a:xfrm>
          <a:off x="0" y="2278170"/>
          <a:ext cx="7315200" cy="795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</a:t>
          </a:r>
          <a:r>
            <a:rPr lang="en-ID" sz="2000" kern="1200" dirty="0" err="1"/>
            <a:t>urvei</a:t>
          </a:r>
          <a:r>
            <a:rPr lang="en-ID" sz="2000" kern="1200" dirty="0"/>
            <a:t> </a:t>
          </a:r>
          <a:r>
            <a:rPr lang="en-ID" sz="2000" kern="1200" dirty="0" err="1"/>
            <a:t>kepuasan</a:t>
          </a:r>
          <a:r>
            <a:rPr lang="en-ID" sz="2000" kern="1200" dirty="0"/>
            <a:t> </a:t>
          </a:r>
          <a:r>
            <a:rPr lang="en-ID" sz="2000" kern="1200" dirty="0" err="1"/>
            <a:t>secara</a:t>
          </a:r>
          <a:r>
            <a:rPr lang="en-ID" sz="2000" kern="1200" dirty="0"/>
            <a:t> </a:t>
          </a:r>
          <a:r>
            <a:rPr lang="en-ID" sz="2000" kern="1200" dirty="0" err="1"/>
            <a:t>umum</a:t>
          </a:r>
          <a:r>
            <a:rPr lang="en-ID" sz="2000" kern="1200" dirty="0"/>
            <a:t> </a:t>
          </a:r>
          <a:r>
            <a:rPr lang="en-ID" sz="2000" kern="1200" dirty="0" err="1"/>
            <a:t>belum</a:t>
          </a:r>
          <a:r>
            <a:rPr lang="en-ID" sz="2000" kern="1200" dirty="0"/>
            <a:t> </a:t>
          </a:r>
          <a:r>
            <a:rPr lang="en-ID" sz="2000" kern="1200" dirty="0" err="1"/>
            <a:t>dipublikasikan</a:t>
          </a:r>
          <a:r>
            <a:rPr lang="en-ID" sz="2000" kern="1200" dirty="0"/>
            <a:t> </a:t>
          </a:r>
          <a:r>
            <a:rPr lang="en-ID" sz="2000" kern="1200" dirty="0" err="1"/>
            <a:t>kedalam</a:t>
          </a:r>
          <a:r>
            <a:rPr lang="en-ID" sz="2000" kern="1200" dirty="0"/>
            <a:t> website/social media. </a:t>
          </a:r>
          <a:endParaRPr lang="en-US" sz="2000" kern="1200" dirty="0"/>
        </a:p>
      </dsp:txBody>
      <dsp:txXfrm>
        <a:off x="38838" y="2317008"/>
        <a:ext cx="7237524" cy="717924"/>
      </dsp:txXfrm>
    </dsp:sp>
    <dsp:sp modelId="{723C922A-3EF7-4AFD-BE91-C3803141916A}">
      <dsp:nvSpPr>
        <dsp:cNvPr id="0" name=""/>
        <dsp:cNvSpPr/>
      </dsp:nvSpPr>
      <dsp:spPr>
        <a:xfrm>
          <a:off x="0" y="3131370"/>
          <a:ext cx="7315200" cy="795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Satuan</a:t>
          </a:r>
          <a:r>
            <a:rPr lang="en-US" sz="2000" kern="1200" dirty="0"/>
            <a:t> </a:t>
          </a:r>
          <a:r>
            <a:rPr lang="en-US" sz="2000" kern="1200" dirty="0" err="1"/>
            <a:t>kerja</a:t>
          </a:r>
          <a:r>
            <a:rPr lang="en-US" sz="2000" kern="1200" dirty="0"/>
            <a:t> </a:t>
          </a:r>
          <a:r>
            <a:rPr lang="en-US" sz="2000" kern="1200" dirty="0" err="1"/>
            <a:t>belum</a:t>
          </a:r>
          <a:r>
            <a:rPr lang="en-US" sz="2000" kern="1200" dirty="0"/>
            <a:t> </a:t>
          </a:r>
          <a:r>
            <a:rPr lang="en-US" sz="2000" kern="1200" dirty="0" err="1"/>
            <a:t>melakukan</a:t>
          </a:r>
          <a:r>
            <a:rPr lang="en-US" sz="2000" kern="1200" dirty="0"/>
            <a:t> </a:t>
          </a:r>
          <a:r>
            <a:rPr lang="en-US" sz="2000" kern="1200" dirty="0" err="1"/>
            <a:t>evaluasi</a:t>
          </a:r>
          <a:r>
            <a:rPr lang="en-US" sz="2000" kern="1200" dirty="0"/>
            <a:t> </a:t>
          </a:r>
          <a:r>
            <a:rPr lang="en-US" sz="2000" kern="1200" dirty="0" err="1"/>
            <a:t>atas</a:t>
          </a:r>
          <a:r>
            <a:rPr lang="en-US" sz="2000" kern="1200" dirty="0"/>
            <a:t> </a:t>
          </a:r>
          <a:r>
            <a:rPr lang="en-US" sz="2000" kern="1200" dirty="0" err="1"/>
            <a:t>manajemen</a:t>
          </a:r>
          <a:r>
            <a:rPr lang="en-US" sz="2000" kern="1200" dirty="0"/>
            <a:t> </a:t>
          </a:r>
          <a:r>
            <a:rPr lang="en-US" sz="2000" kern="1200" dirty="0" err="1"/>
            <a:t>risiko</a:t>
          </a:r>
          <a:r>
            <a:rPr lang="en-US" sz="2000" kern="1200" dirty="0"/>
            <a:t> yang </a:t>
          </a:r>
          <a:r>
            <a:rPr lang="en-US" sz="2000" kern="1200" dirty="0" err="1"/>
            <a:t>ditetapkan</a:t>
          </a:r>
          <a:r>
            <a:rPr lang="en-US" sz="2000" kern="1200" dirty="0"/>
            <a:t> pada </a:t>
          </a:r>
          <a:r>
            <a:rPr lang="en-US" sz="2000" kern="1200" dirty="0" err="1"/>
            <a:t>tahun</a:t>
          </a:r>
          <a:r>
            <a:rPr lang="en-US" sz="2000" kern="1200" dirty="0"/>
            <a:t> 2020</a:t>
          </a:r>
        </a:p>
      </dsp:txBody>
      <dsp:txXfrm>
        <a:off x="38838" y="3170208"/>
        <a:ext cx="7237524" cy="717924"/>
      </dsp:txXfrm>
    </dsp:sp>
    <dsp:sp modelId="{6908F774-9DAF-4BE1-B95F-C542A876524E}">
      <dsp:nvSpPr>
        <dsp:cNvPr id="0" name=""/>
        <dsp:cNvSpPr/>
      </dsp:nvSpPr>
      <dsp:spPr>
        <a:xfrm>
          <a:off x="0" y="3984570"/>
          <a:ext cx="7315200" cy="7956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Program </a:t>
          </a:r>
          <a:r>
            <a:rPr lang="en-US" sz="2000" kern="1200" dirty="0" err="1"/>
            <a:t>Unggulan</a:t>
          </a:r>
          <a:r>
            <a:rPr lang="en-US" sz="2000" kern="1200" dirty="0"/>
            <a:t> </a:t>
          </a:r>
          <a:r>
            <a:rPr lang="en-US" sz="2000" kern="1200" dirty="0" err="1"/>
            <a:t>belum</a:t>
          </a:r>
          <a:r>
            <a:rPr lang="en-US" sz="2000" kern="1200" dirty="0"/>
            <a:t> </a:t>
          </a:r>
          <a:r>
            <a:rPr lang="en-US" sz="2000" kern="1200" dirty="0" err="1"/>
            <a:t>terpublikasi</a:t>
          </a:r>
          <a:r>
            <a:rPr lang="en-US" sz="2000" kern="1200" dirty="0"/>
            <a:t> </a:t>
          </a:r>
          <a:r>
            <a:rPr lang="en-US" sz="2000" kern="1200" dirty="0" err="1"/>
            <a:t>dengan</a:t>
          </a:r>
          <a:r>
            <a:rPr lang="en-US" sz="2000" kern="1200" dirty="0"/>
            <a:t> </a:t>
          </a:r>
          <a:r>
            <a:rPr lang="en-US" sz="2000" kern="1200" dirty="0" err="1"/>
            <a:t>baik</a:t>
          </a:r>
          <a:r>
            <a:rPr lang="en-US" sz="2000" kern="1200" dirty="0"/>
            <a:t> </a:t>
          </a:r>
          <a:r>
            <a:rPr lang="en-US" sz="2000" kern="1200" dirty="0" err="1"/>
            <a:t>kedalam</a:t>
          </a:r>
          <a:r>
            <a:rPr lang="en-US" sz="2000" kern="1200" dirty="0"/>
            <a:t> media </a:t>
          </a:r>
          <a:r>
            <a:rPr lang="en-US" sz="2000" kern="1200" dirty="0" err="1"/>
            <a:t>elektronik</a:t>
          </a:r>
          <a:r>
            <a:rPr lang="en-US" sz="2000" kern="1200" dirty="0"/>
            <a:t> (website dan social media)</a:t>
          </a:r>
        </a:p>
      </dsp:txBody>
      <dsp:txXfrm>
        <a:off x="38838" y="4023408"/>
        <a:ext cx="7237524" cy="717924"/>
      </dsp:txXfrm>
    </dsp:sp>
    <dsp:sp modelId="{B112503E-005A-404C-B4E2-F4063E0FDDB6}">
      <dsp:nvSpPr>
        <dsp:cNvPr id="0" name=""/>
        <dsp:cNvSpPr/>
      </dsp:nvSpPr>
      <dsp:spPr>
        <a:xfrm>
          <a:off x="0" y="4837770"/>
          <a:ext cx="7315200" cy="79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Informasi</a:t>
          </a:r>
          <a:r>
            <a:rPr lang="en-US" sz="2000" kern="1200" dirty="0"/>
            <a:t> </a:t>
          </a:r>
          <a:r>
            <a:rPr lang="en-US" sz="2000" kern="1200" dirty="0" err="1"/>
            <a:t>publik</a:t>
          </a:r>
          <a:r>
            <a:rPr lang="en-US" sz="2000" kern="1200" dirty="0"/>
            <a:t> </a:t>
          </a:r>
          <a:r>
            <a:rPr lang="en-US" sz="2000" kern="1200" dirty="0" err="1"/>
            <a:t>mayoritas</a:t>
          </a:r>
          <a:r>
            <a:rPr lang="en-US" sz="2000" kern="1200" dirty="0"/>
            <a:t> </a:t>
          </a:r>
          <a:r>
            <a:rPr lang="en-US" sz="2000" kern="1200" dirty="0" err="1"/>
            <a:t>belum</a:t>
          </a:r>
          <a:r>
            <a:rPr lang="en-US" sz="2000" kern="1200" dirty="0"/>
            <a:t> up to date (</a:t>
          </a:r>
          <a:r>
            <a:rPr lang="en-US" sz="2000" kern="1200" dirty="0" err="1"/>
            <a:t>Misal</a:t>
          </a:r>
          <a:r>
            <a:rPr lang="en-US" sz="2000" kern="1200" dirty="0"/>
            <a:t>: </a:t>
          </a:r>
          <a:r>
            <a:rPr lang="en-US" sz="2000" kern="1200" dirty="0" err="1"/>
            <a:t>Renstra</a:t>
          </a:r>
          <a:r>
            <a:rPr lang="en-US" sz="2000" kern="1200" dirty="0"/>
            <a:t> 2014-2019, LAKIP 2019, </a:t>
          </a:r>
          <a:r>
            <a:rPr lang="en-US" sz="2000" kern="1200" dirty="0" err="1"/>
            <a:t>Survei</a:t>
          </a:r>
          <a:r>
            <a:rPr lang="en-US" sz="2000" kern="1200" dirty="0"/>
            <a:t> </a:t>
          </a:r>
          <a:r>
            <a:rPr lang="en-US" sz="2000" kern="1200" dirty="0" err="1"/>
            <a:t>Kepuasan</a:t>
          </a:r>
          <a:r>
            <a:rPr lang="en-US" sz="2000" kern="1200" dirty="0"/>
            <a:t> 2019, </a:t>
          </a:r>
          <a:r>
            <a:rPr lang="en-US" sz="2000" kern="1200" dirty="0" err="1"/>
            <a:t>Rincian</a:t>
          </a:r>
          <a:r>
            <a:rPr lang="en-US" sz="2000" kern="1200" dirty="0"/>
            <a:t> </a:t>
          </a:r>
          <a:r>
            <a:rPr lang="en-US" sz="2000" kern="1200" dirty="0" err="1"/>
            <a:t>Kegiatan</a:t>
          </a:r>
          <a:r>
            <a:rPr lang="en-US" sz="2000" kern="1200" dirty="0"/>
            <a:t> 2020)</a:t>
          </a:r>
        </a:p>
      </dsp:txBody>
      <dsp:txXfrm>
        <a:off x="38838" y="4876608"/>
        <a:ext cx="7237524" cy="7179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40D1F-F38E-4BA8-8595-1E6E9945CC53}">
      <dsp:nvSpPr>
        <dsp:cNvPr id="0" name=""/>
        <dsp:cNvSpPr/>
      </dsp:nvSpPr>
      <dsp:spPr>
        <a:xfrm>
          <a:off x="0" y="67548"/>
          <a:ext cx="7315200" cy="9509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Agen</a:t>
          </a:r>
          <a:r>
            <a:rPr lang="en-US" sz="1700" kern="1200" dirty="0"/>
            <a:t> </a:t>
          </a:r>
          <a:r>
            <a:rPr lang="en-US" sz="1700" kern="1200" dirty="0" err="1"/>
            <a:t>Perubahan</a:t>
          </a:r>
          <a:r>
            <a:rPr lang="en-US" sz="1700" kern="1200" dirty="0"/>
            <a:t> </a:t>
          </a:r>
          <a:r>
            <a:rPr lang="en-US" sz="1700" kern="1200" dirty="0" err="1"/>
            <a:t>hanya</a:t>
          </a:r>
          <a:r>
            <a:rPr lang="en-US" sz="1700" kern="1200" dirty="0"/>
            <a:t> </a:t>
          </a:r>
          <a:r>
            <a:rPr lang="en-US" sz="1700" kern="1200" dirty="0" err="1"/>
            <a:t>sebatas</a:t>
          </a:r>
          <a:r>
            <a:rPr lang="en-US" sz="1700" kern="1200" dirty="0"/>
            <a:t> SK dan </a:t>
          </a:r>
          <a:r>
            <a:rPr lang="en-US" sz="1700" kern="1200" dirty="0" err="1"/>
            <a:t>belum</a:t>
          </a:r>
          <a:r>
            <a:rPr lang="en-US" sz="1700" kern="1200" dirty="0"/>
            <a:t> </a:t>
          </a:r>
          <a:r>
            <a:rPr lang="en-US" sz="1700" kern="1200" dirty="0" err="1"/>
            <a:t>melakukan</a:t>
          </a:r>
          <a:r>
            <a:rPr lang="en-US" sz="1700" kern="1200" dirty="0"/>
            <a:t> </a:t>
          </a:r>
          <a:r>
            <a:rPr lang="en-US" sz="1700" kern="1200" dirty="0" err="1"/>
            <a:t>aktivitas</a:t>
          </a:r>
          <a:r>
            <a:rPr lang="en-US" sz="1700" kern="1200" dirty="0"/>
            <a:t> yang </a:t>
          </a:r>
          <a:r>
            <a:rPr lang="en-US" sz="1700" kern="1200" dirty="0" err="1"/>
            <a:t>dapat</a:t>
          </a:r>
          <a:r>
            <a:rPr lang="en-US" sz="1700" kern="1200" dirty="0"/>
            <a:t> </a:t>
          </a:r>
          <a:r>
            <a:rPr lang="en-US" sz="1700" kern="1200" dirty="0" err="1"/>
            <a:t>memberikan</a:t>
          </a:r>
          <a:r>
            <a:rPr lang="en-US" sz="1700" kern="1200" dirty="0"/>
            <a:t> </a:t>
          </a:r>
          <a:r>
            <a:rPr lang="en-US" sz="1700" kern="1200" dirty="0" err="1"/>
            <a:t>nilai</a:t>
          </a:r>
          <a:r>
            <a:rPr lang="en-US" sz="1700" kern="1200" dirty="0"/>
            <a:t> </a:t>
          </a:r>
          <a:r>
            <a:rPr lang="en-US" sz="1700" kern="1200" dirty="0" err="1"/>
            <a:t>tambah</a:t>
          </a:r>
          <a:r>
            <a:rPr lang="en-US" sz="1700" kern="1200" dirty="0"/>
            <a:t> pada </a:t>
          </a:r>
          <a:r>
            <a:rPr lang="en-US" sz="1700" kern="1200" dirty="0" err="1"/>
            <a:t>satker</a:t>
          </a:r>
          <a:endParaRPr lang="en-US" sz="1700" kern="1200" dirty="0"/>
        </a:p>
      </dsp:txBody>
      <dsp:txXfrm>
        <a:off x="46424" y="113972"/>
        <a:ext cx="7222352" cy="858142"/>
      </dsp:txXfrm>
    </dsp:sp>
    <dsp:sp modelId="{8E85355F-F6F9-4783-8F06-A0E2A4713ABF}">
      <dsp:nvSpPr>
        <dsp:cNvPr id="0" name=""/>
        <dsp:cNvSpPr/>
      </dsp:nvSpPr>
      <dsp:spPr>
        <a:xfrm>
          <a:off x="0" y="1067498"/>
          <a:ext cx="7315200" cy="9509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700" kern="1200" dirty="0" err="1"/>
            <a:t>Satuan</a:t>
          </a:r>
          <a:r>
            <a:rPr lang="en-ID" sz="1700" kern="1200" dirty="0"/>
            <a:t> </a:t>
          </a:r>
          <a:r>
            <a:rPr lang="en-ID" sz="1700" kern="1200" dirty="0" err="1"/>
            <a:t>Kerja</a:t>
          </a:r>
          <a:r>
            <a:rPr lang="en-ID" sz="1700" kern="1200" dirty="0"/>
            <a:t> </a:t>
          </a:r>
          <a:r>
            <a:rPr lang="en-ID" sz="1700" kern="1200" dirty="0" err="1"/>
            <a:t>belum</a:t>
          </a:r>
          <a:r>
            <a:rPr lang="en-ID" sz="1700" kern="1200" dirty="0"/>
            <a:t> </a:t>
          </a:r>
          <a:r>
            <a:rPr lang="en-ID" sz="1700" kern="1200" dirty="0" err="1"/>
            <a:t>melakukan</a:t>
          </a:r>
          <a:r>
            <a:rPr lang="en-ID" sz="1700" kern="1200" dirty="0"/>
            <a:t> </a:t>
          </a:r>
          <a:r>
            <a:rPr lang="en-ID" sz="1700" kern="1200" dirty="0" err="1"/>
            <a:t>publikasi</a:t>
          </a:r>
          <a:r>
            <a:rPr lang="en-ID" sz="1700" kern="1200" dirty="0"/>
            <a:t> </a:t>
          </a:r>
          <a:r>
            <a:rPr lang="en-ID" sz="1700" kern="1200" dirty="0" err="1"/>
            <a:t>atas</a:t>
          </a:r>
          <a:r>
            <a:rPr lang="en-ID" sz="1700" kern="1200" dirty="0"/>
            <a:t> </a:t>
          </a:r>
          <a:r>
            <a:rPr lang="en-ID" sz="1700" kern="1200" dirty="0" err="1"/>
            <a:t>prestasi</a:t>
          </a:r>
          <a:r>
            <a:rPr lang="en-ID" sz="1700" kern="1200" dirty="0"/>
            <a:t> yang </a:t>
          </a:r>
          <a:r>
            <a:rPr lang="en-ID" sz="1700" kern="1200" dirty="0" err="1"/>
            <a:t>diraih</a:t>
          </a:r>
          <a:r>
            <a:rPr lang="en-ID" sz="1700" kern="1200" dirty="0"/>
            <a:t>. </a:t>
          </a:r>
          <a:r>
            <a:rPr lang="en-ID" sz="1700" kern="1200" dirty="0" err="1"/>
            <a:t>Perlu</a:t>
          </a:r>
          <a:r>
            <a:rPr lang="en-ID" sz="1700" kern="1200" dirty="0"/>
            <a:t> </a:t>
          </a:r>
          <a:r>
            <a:rPr lang="en-ID" sz="1700" kern="1200" dirty="0" err="1"/>
            <a:t>memunculkan</a:t>
          </a:r>
          <a:r>
            <a:rPr lang="en-ID" sz="1700" kern="1200" dirty="0"/>
            <a:t> </a:t>
          </a:r>
          <a:r>
            <a:rPr lang="en-ID" sz="1700" kern="1200" dirty="0" err="1"/>
            <a:t>galeri</a:t>
          </a:r>
          <a:r>
            <a:rPr lang="en-ID" sz="1700" kern="1200" dirty="0"/>
            <a:t> </a:t>
          </a:r>
          <a:r>
            <a:rPr lang="en-ID" sz="1700" kern="1200" dirty="0" err="1"/>
            <a:t>prestasi</a:t>
          </a:r>
          <a:r>
            <a:rPr lang="en-ID" sz="1700" kern="1200" dirty="0"/>
            <a:t> </a:t>
          </a:r>
          <a:r>
            <a:rPr lang="en-ID" sz="1700" kern="1200" dirty="0" err="1"/>
            <a:t>dalam</a:t>
          </a:r>
          <a:r>
            <a:rPr lang="en-ID" sz="1700" kern="1200" dirty="0"/>
            <a:t> website/social media</a:t>
          </a:r>
          <a:endParaRPr lang="en-US" sz="1700" kern="1200" dirty="0"/>
        </a:p>
      </dsp:txBody>
      <dsp:txXfrm>
        <a:off x="46424" y="1113922"/>
        <a:ext cx="7222352" cy="858142"/>
      </dsp:txXfrm>
    </dsp:sp>
    <dsp:sp modelId="{2E16C32F-B1E5-429C-8F6B-A3ED7AE077C8}">
      <dsp:nvSpPr>
        <dsp:cNvPr id="0" name=""/>
        <dsp:cNvSpPr/>
      </dsp:nvSpPr>
      <dsp:spPr>
        <a:xfrm>
          <a:off x="0" y="2067449"/>
          <a:ext cx="7315200" cy="95099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Inovasi</a:t>
          </a:r>
          <a:r>
            <a:rPr lang="en-US" sz="1700" kern="1200" dirty="0"/>
            <a:t> </a:t>
          </a:r>
          <a:r>
            <a:rPr lang="en-US" sz="1700" kern="1200" dirty="0" err="1"/>
            <a:t>belum</a:t>
          </a:r>
          <a:r>
            <a:rPr lang="en-US" sz="1700" kern="1200" dirty="0"/>
            <a:t> </a:t>
          </a:r>
          <a:r>
            <a:rPr lang="en-US" sz="1700" kern="1200" dirty="0" err="1"/>
            <a:t>tergambarkan</a:t>
          </a:r>
          <a:r>
            <a:rPr lang="en-US" sz="1700" kern="1200" dirty="0"/>
            <a:t> </a:t>
          </a:r>
          <a:r>
            <a:rPr lang="en-US" sz="1700" kern="1200" dirty="0" err="1"/>
            <a:t>secara</a:t>
          </a:r>
          <a:r>
            <a:rPr lang="en-US" sz="1700" kern="1200" dirty="0"/>
            <a:t> </a:t>
          </a:r>
          <a:r>
            <a:rPr lang="en-US" sz="1700" kern="1200" dirty="0" err="1"/>
            <a:t>konkrit</a:t>
          </a:r>
          <a:r>
            <a:rPr lang="en-US" sz="1700" kern="1200" dirty="0"/>
            <a:t>, salah </a:t>
          </a:r>
          <a:r>
            <a:rPr lang="en-US" sz="1700" kern="1200" dirty="0" err="1"/>
            <a:t>satunya</a:t>
          </a:r>
          <a:r>
            <a:rPr lang="en-US" sz="1700" kern="1200" dirty="0"/>
            <a:t> </a:t>
          </a:r>
          <a:r>
            <a:rPr lang="en-US" sz="1700" kern="1200" dirty="0" err="1"/>
            <a:t>penciptaan</a:t>
          </a:r>
          <a:r>
            <a:rPr lang="en-US" sz="1700" kern="1200" dirty="0"/>
            <a:t> </a:t>
          </a:r>
          <a:r>
            <a:rPr lang="en-US" sz="1700" kern="1200" dirty="0" err="1"/>
            <a:t>layanan</a:t>
          </a:r>
          <a:r>
            <a:rPr lang="en-US" sz="1700" kern="1200" dirty="0"/>
            <a:t> </a:t>
          </a:r>
          <a:r>
            <a:rPr lang="en-US" sz="1700" kern="1200" dirty="0" err="1"/>
            <a:t>satu</a:t>
          </a:r>
          <a:r>
            <a:rPr lang="en-US" sz="1700" kern="1200" dirty="0"/>
            <a:t> </a:t>
          </a:r>
          <a:r>
            <a:rPr lang="en-US" sz="1700" kern="1200" dirty="0" err="1"/>
            <a:t>pintu</a:t>
          </a:r>
          <a:r>
            <a:rPr lang="en-US" sz="1700" kern="1200" dirty="0"/>
            <a:t> online yang </a:t>
          </a:r>
          <a:r>
            <a:rPr lang="en-US" sz="1700" kern="1200" dirty="0" err="1"/>
            <a:t>masih</a:t>
          </a:r>
          <a:r>
            <a:rPr lang="en-US" sz="1700" kern="1200" dirty="0"/>
            <a:t> </a:t>
          </a:r>
          <a:r>
            <a:rPr lang="en-US" sz="1700" kern="1200" dirty="0" err="1"/>
            <a:t>harus</a:t>
          </a:r>
          <a:r>
            <a:rPr lang="en-US" sz="1700" kern="1200" dirty="0"/>
            <a:t> </a:t>
          </a:r>
          <a:r>
            <a:rPr lang="en-US" sz="1700" kern="1200" dirty="0" err="1"/>
            <a:t>dilakukan</a:t>
          </a:r>
          <a:r>
            <a:rPr lang="en-US" sz="1700" kern="1200" dirty="0"/>
            <a:t> </a:t>
          </a:r>
          <a:r>
            <a:rPr lang="en-US" sz="1700" kern="1200" dirty="0" err="1"/>
            <a:t>penyesuaian</a:t>
          </a:r>
          <a:r>
            <a:rPr lang="en-US" sz="1700" kern="1200" dirty="0"/>
            <a:t> POS </a:t>
          </a:r>
          <a:r>
            <a:rPr lang="en-US" sz="1700" kern="1200" dirty="0" err="1"/>
            <a:t>maupun</a:t>
          </a:r>
          <a:r>
            <a:rPr lang="en-US" sz="1700" kern="1200" dirty="0"/>
            <a:t> </a:t>
          </a:r>
          <a:r>
            <a:rPr lang="en-US" sz="1700" kern="1200" dirty="0" err="1"/>
            <a:t>aplikasinya</a:t>
          </a:r>
          <a:endParaRPr lang="en-US" sz="1700" kern="1200" dirty="0"/>
        </a:p>
      </dsp:txBody>
      <dsp:txXfrm>
        <a:off x="46424" y="2113873"/>
        <a:ext cx="7222352" cy="858142"/>
      </dsp:txXfrm>
    </dsp:sp>
    <dsp:sp modelId="{C1A98FBB-4C65-48BA-B872-07DBF84A955F}">
      <dsp:nvSpPr>
        <dsp:cNvPr id="0" name=""/>
        <dsp:cNvSpPr/>
      </dsp:nvSpPr>
      <dsp:spPr>
        <a:xfrm>
          <a:off x="0" y="3067399"/>
          <a:ext cx="7315200" cy="9509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Pemanfaatan</a:t>
          </a:r>
          <a:r>
            <a:rPr lang="en-US" sz="1700" kern="1200" dirty="0"/>
            <a:t> website </a:t>
          </a:r>
          <a:r>
            <a:rPr lang="en-US" sz="1700" kern="1200" dirty="0" err="1"/>
            <a:t>maupun</a:t>
          </a:r>
          <a:r>
            <a:rPr lang="en-US" sz="1700" kern="1200" dirty="0"/>
            <a:t> social media </a:t>
          </a:r>
          <a:r>
            <a:rPr lang="en-US" sz="1700" kern="1200" dirty="0" err="1"/>
            <a:t>sebagai</a:t>
          </a:r>
          <a:r>
            <a:rPr lang="en-US" sz="1700" kern="1200" dirty="0"/>
            <a:t> </a:t>
          </a:r>
          <a:r>
            <a:rPr lang="en-US" sz="1700" kern="1200" dirty="0" err="1"/>
            <a:t>wadah</a:t>
          </a:r>
          <a:r>
            <a:rPr lang="en-US" sz="1700" kern="1200" dirty="0"/>
            <a:t> </a:t>
          </a:r>
          <a:r>
            <a:rPr lang="en-US" sz="1700" kern="1200" dirty="0" err="1"/>
            <a:t>komunikasi</a:t>
          </a:r>
          <a:r>
            <a:rPr lang="en-US" sz="1700" kern="1200" dirty="0"/>
            <a:t> </a:t>
          </a:r>
          <a:r>
            <a:rPr lang="en-US" sz="1700" kern="1200" dirty="0" err="1"/>
            <a:t>dengan</a:t>
          </a:r>
          <a:r>
            <a:rPr lang="en-US" sz="1700" kern="1200" dirty="0"/>
            <a:t> </a:t>
          </a:r>
          <a:r>
            <a:rPr lang="en-US" sz="1700" i="0" kern="1200" dirty="0"/>
            <a:t>stakeholders </a:t>
          </a:r>
          <a:r>
            <a:rPr lang="en-US" sz="1700" i="0" kern="1200" dirty="0" err="1"/>
            <a:t>belum</a:t>
          </a:r>
          <a:r>
            <a:rPr lang="en-US" sz="1700" i="1" kern="1200" dirty="0"/>
            <a:t> </a:t>
          </a:r>
          <a:r>
            <a:rPr lang="en-US" sz="1700" i="0" kern="1200" dirty="0" err="1"/>
            <a:t>maksimal</a:t>
          </a:r>
          <a:endParaRPr lang="en-US" sz="1700" i="1" kern="1200" dirty="0"/>
        </a:p>
      </dsp:txBody>
      <dsp:txXfrm>
        <a:off x="46424" y="3113823"/>
        <a:ext cx="7222352" cy="858142"/>
      </dsp:txXfrm>
    </dsp:sp>
    <dsp:sp modelId="{723C922A-3EF7-4AFD-BE91-C3803141916A}">
      <dsp:nvSpPr>
        <dsp:cNvPr id="0" name=""/>
        <dsp:cNvSpPr/>
      </dsp:nvSpPr>
      <dsp:spPr>
        <a:xfrm>
          <a:off x="0" y="4067350"/>
          <a:ext cx="7315200" cy="95099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cs typeface="Calibri"/>
            </a:rPr>
            <a:t>Satuan</a:t>
          </a:r>
          <a:r>
            <a:rPr lang="en-US" sz="1700" kern="1200" dirty="0">
              <a:cs typeface="Calibri"/>
            </a:rPr>
            <a:t> </a:t>
          </a:r>
          <a:r>
            <a:rPr lang="en-US" sz="1700" kern="1200" dirty="0" err="1">
              <a:cs typeface="Calibri"/>
            </a:rPr>
            <a:t>kerja</a:t>
          </a:r>
          <a:r>
            <a:rPr lang="en-US" sz="1700" kern="1200" dirty="0">
              <a:cs typeface="Calibri"/>
            </a:rPr>
            <a:t> </a:t>
          </a:r>
          <a:r>
            <a:rPr lang="en-US" sz="1700" kern="1200" dirty="0" err="1">
              <a:cs typeface="Calibri"/>
            </a:rPr>
            <a:t>perlu</a:t>
          </a:r>
          <a:r>
            <a:rPr lang="en-US" sz="1700" kern="1200" dirty="0">
              <a:cs typeface="Calibri"/>
            </a:rPr>
            <a:t> </a:t>
          </a:r>
          <a:r>
            <a:rPr lang="en-US" sz="1700" kern="1200" dirty="0" err="1">
              <a:cs typeface="Calibri"/>
            </a:rPr>
            <a:t>koordinasi</a:t>
          </a:r>
          <a:r>
            <a:rPr lang="en-US" sz="1700" kern="1200" dirty="0">
              <a:cs typeface="Calibri"/>
            </a:rPr>
            <a:t> dan </a:t>
          </a:r>
          <a:r>
            <a:rPr lang="en-US" sz="1700" kern="1200" dirty="0" err="1">
              <a:cs typeface="Calibri"/>
            </a:rPr>
            <a:t>kolaborasi</a:t>
          </a:r>
          <a:r>
            <a:rPr lang="en-US" sz="1700" kern="1200" dirty="0">
              <a:cs typeface="Calibri"/>
            </a:rPr>
            <a:t> </a:t>
          </a:r>
          <a:r>
            <a:rPr lang="en-US" sz="1700" kern="1200" dirty="0" err="1">
              <a:cs typeface="Calibri"/>
            </a:rPr>
            <a:t>dengan</a:t>
          </a:r>
          <a:r>
            <a:rPr lang="en-US" sz="1700" kern="1200" dirty="0">
              <a:cs typeface="Calibri"/>
            </a:rPr>
            <a:t> </a:t>
          </a:r>
          <a:r>
            <a:rPr lang="en-US" sz="1700" i="0" kern="1200" dirty="0">
              <a:cs typeface="Calibri"/>
            </a:rPr>
            <a:t>stakeholders</a:t>
          </a:r>
          <a:r>
            <a:rPr lang="en-US" sz="1700" i="1" kern="1200" dirty="0">
              <a:cs typeface="Calibri"/>
            </a:rPr>
            <a:t> </a:t>
          </a:r>
          <a:r>
            <a:rPr lang="en-US" sz="1700" kern="1200" dirty="0" err="1">
              <a:cs typeface="Calibri"/>
            </a:rPr>
            <a:t>untuk</a:t>
          </a:r>
          <a:r>
            <a:rPr lang="en-US" sz="1700" kern="1200" dirty="0">
              <a:cs typeface="Calibri"/>
            </a:rPr>
            <a:t> </a:t>
          </a:r>
          <a:r>
            <a:rPr lang="en-US" sz="1700" kern="1200" dirty="0" err="1">
              <a:cs typeface="Calibri"/>
            </a:rPr>
            <a:t>membangun</a:t>
          </a:r>
          <a:r>
            <a:rPr lang="en-US" sz="1700" kern="1200" dirty="0">
              <a:cs typeface="Calibri"/>
            </a:rPr>
            <a:t> </a:t>
          </a:r>
          <a:r>
            <a:rPr lang="en-US" sz="1700" kern="1200" dirty="0" err="1">
              <a:cs typeface="Calibri"/>
            </a:rPr>
            <a:t>Inovasi</a:t>
          </a:r>
          <a:r>
            <a:rPr lang="en-US" sz="1700" kern="1200" dirty="0">
              <a:cs typeface="Calibri"/>
            </a:rPr>
            <a:t> </a:t>
          </a:r>
          <a:r>
            <a:rPr lang="en-US" sz="1700" kern="1200" dirty="0" err="1">
              <a:cs typeface="Calibri"/>
            </a:rPr>
            <a:t>maupun</a:t>
          </a:r>
          <a:r>
            <a:rPr lang="en-US" sz="1700" kern="1200" dirty="0">
              <a:cs typeface="Calibri"/>
            </a:rPr>
            <a:t> program </a:t>
          </a:r>
          <a:r>
            <a:rPr lang="en-US" sz="1700" kern="1200" dirty="0" err="1">
              <a:cs typeface="Calibri"/>
            </a:rPr>
            <a:t>kerja</a:t>
          </a:r>
          <a:r>
            <a:rPr lang="en-US" sz="1700" kern="1200" dirty="0">
              <a:cs typeface="Calibri"/>
            </a:rPr>
            <a:t> yang </a:t>
          </a:r>
          <a:r>
            <a:rPr lang="en-US" sz="1700" kern="1200" dirty="0" err="1">
              <a:cs typeface="Calibri"/>
            </a:rPr>
            <a:t>tepat</a:t>
          </a:r>
          <a:r>
            <a:rPr lang="en-US" sz="1700" kern="1200" dirty="0">
              <a:cs typeface="Calibri"/>
            </a:rPr>
            <a:t> </a:t>
          </a:r>
          <a:r>
            <a:rPr lang="en-US" sz="1700" kern="1200" dirty="0" err="1">
              <a:cs typeface="Calibri"/>
            </a:rPr>
            <a:t>guna</a:t>
          </a:r>
          <a:r>
            <a:rPr lang="en-US" sz="1700" kern="1200" dirty="0">
              <a:cs typeface="Calibri"/>
            </a:rPr>
            <a:t> dan </a:t>
          </a:r>
          <a:r>
            <a:rPr lang="en-US" sz="1700" kern="1200" dirty="0" err="1">
              <a:cs typeface="Calibri"/>
            </a:rPr>
            <a:t>tepat</a:t>
          </a:r>
          <a:r>
            <a:rPr lang="en-US" sz="1700" kern="1200" dirty="0">
              <a:cs typeface="Calibri"/>
            </a:rPr>
            <a:t> </a:t>
          </a:r>
          <a:r>
            <a:rPr lang="en-US" sz="1700" kern="1200" dirty="0" err="1">
              <a:cs typeface="Calibri"/>
            </a:rPr>
            <a:t>sasaran</a:t>
          </a:r>
          <a:r>
            <a:rPr lang="en-US" sz="1700" kern="1200" dirty="0">
              <a:cs typeface="Calibri"/>
            </a:rPr>
            <a:t> </a:t>
          </a:r>
          <a:r>
            <a:rPr lang="en-US" sz="1700" kern="1200" dirty="0" err="1">
              <a:cs typeface="Calibri"/>
            </a:rPr>
            <a:t>dalam</a:t>
          </a:r>
          <a:r>
            <a:rPr lang="en-US" sz="1700" kern="1200" dirty="0">
              <a:cs typeface="Calibri"/>
            </a:rPr>
            <a:t> </a:t>
          </a:r>
          <a:r>
            <a:rPr lang="en-US" sz="1700" kern="1200" dirty="0" err="1">
              <a:cs typeface="Calibri"/>
            </a:rPr>
            <a:t>meningkatkan</a:t>
          </a:r>
          <a:r>
            <a:rPr lang="en-US" sz="1700" kern="1200" dirty="0">
              <a:cs typeface="Calibri"/>
            </a:rPr>
            <a:t> </a:t>
          </a:r>
          <a:r>
            <a:rPr lang="en-US" sz="1700" kern="1200" dirty="0" err="1">
              <a:cs typeface="Calibri"/>
            </a:rPr>
            <a:t>kualitas</a:t>
          </a:r>
          <a:r>
            <a:rPr lang="en-US" sz="1700" kern="1200" dirty="0">
              <a:cs typeface="Calibri"/>
            </a:rPr>
            <a:t> </a:t>
          </a:r>
          <a:r>
            <a:rPr lang="en-US" sz="1700" kern="1200" dirty="0" err="1">
              <a:cs typeface="Calibri"/>
            </a:rPr>
            <a:t>layanan</a:t>
          </a:r>
          <a:endParaRPr lang="en-US" sz="1700" kern="1200" dirty="0"/>
        </a:p>
      </dsp:txBody>
      <dsp:txXfrm>
        <a:off x="46424" y="4113774"/>
        <a:ext cx="7222352" cy="858142"/>
      </dsp:txXfrm>
    </dsp:sp>
    <dsp:sp modelId="{6908F774-9DAF-4BE1-B95F-C542A876524E}">
      <dsp:nvSpPr>
        <dsp:cNvPr id="0" name=""/>
        <dsp:cNvSpPr/>
      </dsp:nvSpPr>
      <dsp:spPr>
        <a:xfrm>
          <a:off x="0" y="5067301"/>
          <a:ext cx="7315200" cy="9509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700" kern="1200" dirty="0" err="1"/>
            <a:t>Belum</a:t>
          </a:r>
          <a:r>
            <a:rPr lang="en-ID" sz="1700" kern="1200" dirty="0"/>
            <a:t> </a:t>
          </a:r>
          <a:r>
            <a:rPr lang="en-ID" sz="1700" kern="1200" dirty="0" err="1"/>
            <a:t>maksimalnya</a:t>
          </a:r>
          <a:r>
            <a:rPr lang="en-ID" sz="1700" kern="1200" dirty="0"/>
            <a:t> </a:t>
          </a:r>
          <a:r>
            <a:rPr lang="en-ID" sz="1700" kern="1200" dirty="0" err="1"/>
            <a:t>pemanfaatan</a:t>
          </a:r>
          <a:r>
            <a:rPr lang="en-ID" sz="1700" kern="1200" dirty="0"/>
            <a:t> social media. </a:t>
          </a:r>
          <a:r>
            <a:rPr lang="en-ID" sz="1700" kern="1200" dirty="0" err="1"/>
            <a:t>Perlu</a:t>
          </a:r>
          <a:r>
            <a:rPr lang="en-ID" sz="1700" kern="1200" dirty="0"/>
            <a:t> </a:t>
          </a:r>
          <a:r>
            <a:rPr lang="en-ID" sz="1700" kern="1200" dirty="0" err="1"/>
            <a:t>dibuat</a:t>
          </a:r>
          <a:r>
            <a:rPr lang="en-ID" sz="1700" kern="1200" dirty="0"/>
            <a:t> </a:t>
          </a:r>
          <a:r>
            <a:rPr lang="en-ID" sz="1700" kern="1200" dirty="0" err="1"/>
            <a:t>konten</a:t>
          </a:r>
          <a:r>
            <a:rPr lang="en-ID" sz="1700" kern="1200" dirty="0"/>
            <a:t> </a:t>
          </a:r>
          <a:r>
            <a:rPr lang="en-ID" sz="1700" kern="1200" dirty="0" err="1"/>
            <a:t>secara</a:t>
          </a:r>
          <a:r>
            <a:rPr lang="en-ID" sz="1700" kern="1200" dirty="0"/>
            <a:t> </a:t>
          </a:r>
          <a:r>
            <a:rPr lang="en-ID" sz="1700" kern="1200" dirty="0" err="1"/>
            <a:t>berkala</a:t>
          </a:r>
          <a:r>
            <a:rPr lang="en-ID" sz="1700" kern="1200" dirty="0"/>
            <a:t> </a:t>
          </a:r>
          <a:r>
            <a:rPr lang="en-ID" sz="1700" kern="1200" dirty="0" err="1"/>
            <a:t>terkait</a:t>
          </a:r>
          <a:r>
            <a:rPr lang="en-ID" sz="1700" kern="1200" dirty="0"/>
            <a:t> </a:t>
          </a:r>
          <a:r>
            <a:rPr lang="en-ID" sz="1700" kern="1200" dirty="0" err="1"/>
            <a:t>apa</a:t>
          </a:r>
          <a:r>
            <a:rPr lang="en-ID" sz="1700" kern="1200" dirty="0"/>
            <a:t> </a:t>
          </a:r>
          <a:r>
            <a:rPr lang="en-ID" sz="1700" kern="1200" dirty="0" err="1"/>
            <a:t>saja</a:t>
          </a:r>
          <a:r>
            <a:rPr lang="en-ID" sz="1700" kern="1200" dirty="0"/>
            <a:t> </a:t>
          </a:r>
          <a:r>
            <a:rPr lang="en-ID" sz="1700" kern="1200" dirty="0" err="1"/>
            <a:t>jenis</a:t>
          </a:r>
          <a:r>
            <a:rPr lang="en-ID" sz="1700" kern="1200" dirty="0"/>
            <a:t> </a:t>
          </a:r>
          <a:r>
            <a:rPr lang="en-ID" sz="1700" kern="1200" dirty="0" err="1"/>
            <a:t>pelayanan</a:t>
          </a:r>
          <a:r>
            <a:rPr lang="en-ID" sz="1700" kern="1200" dirty="0"/>
            <a:t> dan </a:t>
          </a:r>
          <a:r>
            <a:rPr lang="en-ID" sz="1700" kern="1200" dirty="0" err="1"/>
            <a:t>inovasi</a:t>
          </a:r>
          <a:r>
            <a:rPr lang="en-ID" sz="1700" kern="1200" dirty="0"/>
            <a:t> </a:t>
          </a:r>
          <a:r>
            <a:rPr lang="en-ID" sz="1700" kern="1200" dirty="0" err="1"/>
            <a:t>apa</a:t>
          </a:r>
          <a:r>
            <a:rPr lang="en-ID" sz="1700" kern="1200" dirty="0"/>
            <a:t> </a:t>
          </a:r>
          <a:r>
            <a:rPr lang="en-ID" sz="1700" kern="1200" dirty="0" err="1"/>
            <a:t>saja</a:t>
          </a:r>
          <a:r>
            <a:rPr lang="en-ID" sz="1700" kern="1200" dirty="0"/>
            <a:t> yang </a:t>
          </a:r>
          <a:r>
            <a:rPr lang="en-ID" sz="1700" kern="1200" dirty="0" err="1"/>
            <a:t>telah</a:t>
          </a:r>
          <a:r>
            <a:rPr lang="en-ID" sz="1700" kern="1200" dirty="0"/>
            <a:t> </a:t>
          </a:r>
          <a:r>
            <a:rPr lang="en-ID" sz="1700" kern="1200" dirty="0" err="1"/>
            <a:t>dikembangkan</a:t>
          </a:r>
          <a:endParaRPr lang="en-US" sz="1700" kern="1200" dirty="0"/>
        </a:p>
      </dsp:txBody>
      <dsp:txXfrm>
        <a:off x="46424" y="5113725"/>
        <a:ext cx="7222352" cy="8581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40D1F-F38E-4BA8-8595-1E6E9945CC53}">
      <dsp:nvSpPr>
        <dsp:cNvPr id="0" name=""/>
        <dsp:cNvSpPr/>
      </dsp:nvSpPr>
      <dsp:spPr>
        <a:xfrm>
          <a:off x="0" y="25436"/>
          <a:ext cx="7933621" cy="8950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 dirty="0" err="1">
              <a:solidFill>
                <a:schemeClr val="tx1"/>
              </a:solidFill>
            </a:rPr>
            <a:t>Satker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sebaiknya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melakukan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evaluasi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terhadap</a:t>
          </a:r>
          <a:r>
            <a:rPr lang="en-ID" sz="1600" kern="1200" dirty="0">
              <a:solidFill>
                <a:schemeClr val="tx1"/>
              </a:solidFill>
            </a:rPr>
            <a:t> SOP yang </a:t>
          </a:r>
          <a:r>
            <a:rPr lang="en-ID" sz="1600" kern="1200" dirty="0" err="1">
              <a:solidFill>
                <a:schemeClr val="tx1"/>
              </a:solidFill>
            </a:rPr>
            <a:t>dilengkapi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batas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waktu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pelayanan</a:t>
          </a:r>
          <a:r>
            <a:rPr lang="en-ID" sz="1600" kern="1200" dirty="0">
              <a:solidFill>
                <a:schemeClr val="tx1"/>
              </a:solidFill>
            </a:rPr>
            <a:t>  </a:t>
          </a:r>
          <a:r>
            <a:rPr lang="en-ID" sz="1600" kern="1200" dirty="0" err="1">
              <a:solidFill>
                <a:schemeClr val="tx1"/>
              </a:solidFill>
            </a:rPr>
            <a:t>atas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inovasi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baru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berupa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aplikasi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pelayanan</a:t>
          </a:r>
          <a:r>
            <a:rPr lang="en-ID" sz="1600" kern="1200" dirty="0">
              <a:solidFill>
                <a:schemeClr val="tx1"/>
              </a:solidFill>
            </a:rPr>
            <a:t> online </a:t>
          </a:r>
          <a:r>
            <a:rPr lang="en-ID" sz="1600" kern="1200" dirty="0" err="1">
              <a:solidFill>
                <a:schemeClr val="tx1"/>
              </a:solidFill>
            </a:rPr>
            <a:t>berbasis</a:t>
          </a:r>
          <a:r>
            <a:rPr lang="en-ID" sz="1600" kern="1200" dirty="0">
              <a:solidFill>
                <a:schemeClr val="tx1"/>
              </a:solidFill>
            </a:rPr>
            <a:t> di era new normal 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3693" y="69129"/>
        <a:ext cx="7846235" cy="807664"/>
      </dsp:txXfrm>
    </dsp:sp>
    <dsp:sp modelId="{8E85355F-F6F9-4783-8F06-A0E2A4713ABF}">
      <dsp:nvSpPr>
        <dsp:cNvPr id="0" name=""/>
        <dsp:cNvSpPr/>
      </dsp:nvSpPr>
      <dsp:spPr>
        <a:xfrm>
          <a:off x="0" y="966566"/>
          <a:ext cx="7933621" cy="8950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 dirty="0">
              <a:solidFill>
                <a:schemeClr val="tx1"/>
              </a:solidFill>
            </a:rPr>
            <a:t>BPPAUD DIKMAS </a:t>
          </a:r>
          <a:r>
            <a:rPr lang="en-ID" sz="1600" kern="1200" dirty="0" err="1">
              <a:solidFill>
                <a:schemeClr val="tx1"/>
              </a:solidFill>
            </a:rPr>
            <a:t>Jatim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perlu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melakukan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Evaluasi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Manajemen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Risiko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secara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berkala</a:t>
          </a:r>
          <a:r>
            <a:rPr lang="en-ID" sz="1600" kern="1200" dirty="0">
              <a:solidFill>
                <a:schemeClr val="tx1"/>
              </a:solidFill>
            </a:rPr>
            <a:t>. </a:t>
          </a:r>
          <a:r>
            <a:rPr lang="en-ID" sz="1600" kern="1200" dirty="0" err="1">
              <a:solidFill>
                <a:schemeClr val="tx1"/>
              </a:solidFill>
            </a:rPr>
            <a:t>Saat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ini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manajemen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risiko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masih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berdasarkan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tahun</a:t>
          </a:r>
          <a:r>
            <a:rPr lang="en-ID" sz="1600" kern="1200" dirty="0">
              <a:solidFill>
                <a:schemeClr val="tx1"/>
              </a:solidFill>
            </a:rPr>
            <a:t> 2020 dan </a:t>
          </a:r>
          <a:r>
            <a:rPr lang="en-ID" sz="1600" kern="1200" dirty="0" err="1">
              <a:solidFill>
                <a:schemeClr val="tx1"/>
              </a:solidFill>
            </a:rPr>
            <a:t>belum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dilakukan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evaluasi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3693" y="1010259"/>
        <a:ext cx="7846235" cy="807664"/>
      </dsp:txXfrm>
    </dsp:sp>
    <dsp:sp modelId="{2E16C32F-B1E5-429C-8F6B-A3ED7AE077C8}">
      <dsp:nvSpPr>
        <dsp:cNvPr id="0" name=""/>
        <dsp:cNvSpPr/>
      </dsp:nvSpPr>
      <dsp:spPr>
        <a:xfrm>
          <a:off x="0" y="1907696"/>
          <a:ext cx="7933621" cy="89505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 dirty="0" err="1">
              <a:solidFill>
                <a:schemeClr val="tx1"/>
              </a:solidFill>
            </a:rPr>
            <a:t>Informasi</a:t>
          </a:r>
          <a:r>
            <a:rPr lang="en-ID" sz="1600" kern="1200" dirty="0">
              <a:solidFill>
                <a:schemeClr val="tx1"/>
              </a:solidFill>
            </a:rPr>
            <a:t> yang </a:t>
          </a:r>
          <a:r>
            <a:rPr lang="en-ID" sz="1600" kern="1200" dirty="0" err="1">
              <a:solidFill>
                <a:schemeClr val="tx1"/>
              </a:solidFill>
            </a:rPr>
            <a:t>disajikan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untuk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masyarakat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umum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belum</a:t>
          </a:r>
          <a:r>
            <a:rPr lang="en-ID" sz="1600" kern="1200" dirty="0">
              <a:solidFill>
                <a:schemeClr val="tx1"/>
              </a:solidFill>
            </a:rPr>
            <a:t> update </a:t>
          </a:r>
          <a:r>
            <a:rPr lang="en-ID" sz="1600" kern="1200" dirty="0" err="1">
              <a:solidFill>
                <a:schemeClr val="tx1"/>
              </a:solidFill>
            </a:rPr>
            <a:t>sehingga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wajib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melakukan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upadate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informasi</a:t>
          </a:r>
          <a:r>
            <a:rPr lang="en-ID" sz="1600" kern="1200" dirty="0">
              <a:solidFill>
                <a:schemeClr val="tx1"/>
              </a:solidFill>
            </a:rPr>
            <a:t> (</a:t>
          </a:r>
          <a:r>
            <a:rPr lang="en-ID" sz="1600" kern="1200" dirty="0" err="1">
              <a:solidFill>
                <a:schemeClr val="tx1"/>
              </a:solidFill>
            </a:rPr>
            <a:t>Misal</a:t>
          </a:r>
          <a:r>
            <a:rPr lang="en-ID" sz="1600" kern="1200" dirty="0">
              <a:solidFill>
                <a:schemeClr val="tx1"/>
              </a:solidFill>
            </a:rPr>
            <a:t>: </a:t>
          </a:r>
          <a:r>
            <a:rPr lang="en-ID" sz="1600" kern="1200" dirty="0" err="1">
              <a:solidFill>
                <a:schemeClr val="tx1"/>
              </a:solidFill>
            </a:rPr>
            <a:t>Renstra</a:t>
          </a:r>
          <a:r>
            <a:rPr lang="en-ID" sz="1600" kern="1200" dirty="0">
              <a:solidFill>
                <a:schemeClr val="tx1"/>
              </a:solidFill>
            </a:rPr>
            <a:t> 2019-2024, </a:t>
          </a:r>
          <a:r>
            <a:rPr lang="en-ID" sz="1600" kern="1200" dirty="0" err="1">
              <a:solidFill>
                <a:schemeClr val="tx1"/>
              </a:solidFill>
            </a:rPr>
            <a:t>Lakip</a:t>
          </a:r>
          <a:r>
            <a:rPr lang="en-ID" sz="1600" kern="1200" dirty="0">
              <a:solidFill>
                <a:schemeClr val="tx1"/>
              </a:solidFill>
            </a:rPr>
            <a:t> 2020, </a:t>
          </a:r>
          <a:r>
            <a:rPr lang="en-ID" sz="1600" kern="1200" dirty="0" err="1">
              <a:solidFill>
                <a:schemeClr val="tx1"/>
              </a:solidFill>
            </a:rPr>
            <a:t>Rencana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Kerja</a:t>
          </a:r>
          <a:r>
            <a:rPr lang="en-ID" sz="1600" kern="1200" dirty="0">
              <a:solidFill>
                <a:schemeClr val="tx1"/>
              </a:solidFill>
            </a:rPr>
            <a:t> 2020)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3693" y="1951389"/>
        <a:ext cx="7846235" cy="807664"/>
      </dsp:txXfrm>
    </dsp:sp>
    <dsp:sp modelId="{C1A98FBB-4C65-48BA-B872-07DBF84A955F}">
      <dsp:nvSpPr>
        <dsp:cNvPr id="0" name=""/>
        <dsp:cNvSpPr/>
      </dsp:nvSpPr>
      <dsp:spPr>
        <a:xfrm>
          <a:off x="0" y="2848826"/>
          <a:ext cx="7933621" cy="8950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 dirty="0">
              <a:solidFill>
                <a:schemeClr val="tx1"/>
              </a:solidFill>
            </a:rPr>
            <a:t>Hasil </a:t>
          </a:r>
          <a:r>
            <a:rPr lang="en-ID" sz="1600" kern="1200" dirty="0" err="1">
              <a:solidFill>
                <a:schemeClr val="tx1"/>
              </a:solidFill>
            </a:rPr>
            <a:t>Survei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Kepuasan</a:t>
          </a:r>
          <a:r>
            <a:rPr lang="en-ID" sz="1600" kern="1200" dirty="0">
              <a:solidFill>
                <a:schemeClr val="tx1"/>
              </a:solidFill>
            </a:rPr>
            <a:t> yang </a:t>
          </a:r>
          <a:r>
            <a:rPr lang="en-ID" sz="1600" kern="1200" dirty="0" err="1">
              <a:solidFill>
                <a:schemeClr val="tx1"/>
              </a:solidFill>
            </a:rPr>
            <a:t>tercantum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dalam</a:t>
          </a:r>
          <a:r>
            <a:rPr lang="en-ID" sz="1600" kern="1200" dirty="0">
              <a:solidFill>
                <a:schemeClr val="tx1"/>
              </a:solidFill>
            </a:rPr>
            <a:t> website </a:t>
          </a:r>
          <a:r>
            <a:rPr lang="en-ID" sz="1600" kern="1200" dirty="0" err="1">
              <a:solidFill>
                <a:schemeClr val="tx1"/>
              </a:solidFill>
            </a:rPr>
            <a:t>sebaiknya</a:t>
          </a:r>
          <a:r>
            <a:rPr lang="en-ID" sz="1600" kern="1200" dirty="0">
              <a:solidFill>
                <a:schemeClr val="tx1"/>
              </a:solidFill>
            </a:rPr>
            <a:t> di update dan </a:t>
          </a:r>
          <a:r>
            <a:rPr lang="en-ID" sz="1600" kern="1200" dirty="0" err="1">
              <a:solidFill>
                <a:schemeClr val="tx1"/>
              </a:solidFill>
            </a:rPr>
            <a:t>ditampilkan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dalam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bentuk</a:t>
          </a:r>
          <a:r>
            <a:rPr lang="en-ID" sz="1600" kern="1200" dirty="0">
              <a:solidFill>
                <a:schemeClr val="tx1"/>
              </a:solidFill>
            </a:rPr>
            <a:t> yang </a:t>
          </a:r>
          <a:r>
            <a:rPr lang="en-ID" sz="1600" kern="1200" dirty="0" err="1">
              <a:solidFill>
                <a:schemeClr val="tx1"/>
              </a:solidFill>
            </a:rPr>
            <a:t>lebih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informatif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sehingga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i="0" kern="1200" dirty="0">
              <a:solidFill>
                <a:schemeClr val="tx1"/>
              </a:solidFill>
            </a:rPr>
            <a:t>stakeholders </a:t>
          </a:r>
          <a:r>
            <a:rPr lang="en-ID" sz="1600" kern="1200" dirty="0" err="1">
              <a:solidFill>
                <a:schemeClr val="tx1"/>
              </a:solidFill>
            </a:rPr>
            <a:t>memahami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hasil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dari</a:t>
          </a:r>
          <a:r>
            <a:rPr lang="en-ID" sz="1600" kern="1200" dirty="0">
              <a:solidFill>
                <a:schemeClr val="tx1"/>
              </a:solidFill>
            </a:rPr>
            <a:t> survey </a:t>
          </a:r>
          <a:r>
            <a:rPr lang="en-ID" sz="1600" kern="1200" dirty="0" err="1">
              <a:solidFill>
                <a:schemeClr val="tx1"/>
              </a:solidFill>
            </a:rPr>
            <a:t>tersebut</a:t>
          </a:r>
          <a:endParaRPr lang="en-US" sz="1600" i="1" kern="1200" dirty="0">
            <a:solidFill>
              <a:schemeClr val="tx1"/>
            </a:solidFill>
          </a:endParaRPr>
        </a:p>
      </dsp:txBody>
      <dsp:txXfrm>
        <a:off x="43693" y="2892519"/>
        <a:ext cx="7846235" cy="807664"/>
      </dsp:txXfrm>
    </dsp:sp>
    <dsp:sp modelId="{723C922A-3EF7-4AFD-BE91-C3803141916A}">
      <dsp:nvSpPr>
        <dsp:cNvPr id="0" name=""/>
        <dsp:cNvSpPr/>
      </dsp:nvSpPr>
      <dsp:spPr>
        <a:xfrm>
          <a:off x="0" y="3789956"/>
          <a:ext cx="7933621" cy="89505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 dirty="0" err="1">
              <a:solidFill>
                <a:schemeClr val="tx1"/>
              </a:solidFill>
            </a:rPr>
            <a:t>Memperbaharui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informasi-informasi</a:t>
          </a:r>
          <a:r>
            <a:rPr lang="en-ID" sz="1600" kern="1200" dirty="0">
              <a:solidFill>
                <a:schemeClr val="tx1"/>
              </a:solidFill>
            </a:rPr>
            <a:t> program </a:t>
          </a:r>
          <a:r>
            <a:rPr lang="en-ID" sz="1600" kern="1200" dirty="0" err="1">
              <a:solidFill>
                <a:schemeClr val="tx1"/>
              </a:solidFill>
            </a:rPr>
            <a:t>unggulan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baik</a:t>
          </a:r>
          <a:r>
            <a:rPr lang="en-ID" sz="1600" kern="1200" dirty="0">
              <a:solidFill>
                <a:schemeClr val="tx1"/>
              </a:solidFill>
            </a:rPr>
            <a:t> di </a:t>
          </a:r>
          <a:r>
            <a:rPr lang="en-ID" sz="1600" kern="1200" dirty="0" err="1">
              <a:solidFill>
                <a:schemeClr val="tx1"/>
              </a:solidFill>
            </a:rPr>
            <a:t>dalam</a:t>
          </a:r>
          <a:r>
            <a:rPr lang="en-ID" sz="1600" kern="1200" dirty="0">
              <a:solidFill>
                <a:schemeClr val="tx1"/>
              </a:solidFill>
            </a:rPr>
            <a:t> website </a:t>
          </a:r>
          <a:r>
            <a:rPr lang="en-ID" sz="1600" kern="1200" dirty="0" err="1">
              <a:solidFill>
                <a:schemeClr val="tx1"/>
              </a:solidFill>
            </a:rPr>
            <a:t>maupun</a:t>
          </a:r>
          <a:r>
            <a:rPr lang="en-ID" sz="1600" kern="1200" dirty="0">
              <a:solidFill>
                <a:schemeClr val="tx1"/>
              </a:solidFill>
            </a:rPr>
            <a:t> social media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3693" y="3833649"/>
        <a:ext cx="7846235" cy="807664"/>
      </dsp:txXfrm>
    </dsp:sp>
    <dsp:sp modelId="{6908F774-9DAF-4BE1-B95F-C542A876524E}">
      <dsp:nvSpPr>
        <dsp:cNvPr id="0" name=""/>
        <dsp:cNvSpPr/>
      </dsp:nvSpPr>
      <dsp:spPr>
        <a:xfrm>
          <a:off x="0" y="4731086"/>
          <a:ext cx="7933621" cy="89505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 dirty="0">
              <a:solidFill>
                <a:schemeClr val="tx1"/>
              </a:solidFill>
            </a:rPr>
            <a:t>BPPAUD DIKMAS </a:t>
          </a:r>
          <a:r>
            <a:rPr lang="en-ID" sz="1600" kern="1200" dirty="0" err="1">
              <a:solidFill>
                <a:schemeClr val="tx1"/>
              </a:solidFill>
            </a:rPr>
            <a:t>Jatim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belum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melakukan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publikasi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atas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prestasi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apa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saja</a:t>
          </a:r>
          <a:r>
            <a:rPr lang="en-ID" sz="1600" kern="1200" dirty="0">
              <a:solidFill>
                <a:schemeClr val="tx1"/>
              </a:solidFill>
            </a:rPr>
            <a:t> yang </a:t>
          </a:r>
          <a:r>
            <a:rPr lang="en-ID" sz="1600" kern="1200" dirty="0" err="1">
              <a:solidFill>
                <a:schemeClr val="tx1"/>
              </a:solidFill>
            </a:rPr>
            <a:t>telah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diraih</a:t>
          </a:r>
          <a:r>
            <a:rPr lang="en-ID" sz="1600" kern="1200" dirty="0">
              <a:solidFill>
                <a:schemeClr val="tx1"/>
              </a:solidFill>
            </a:rPr>
            <a:t>. Oleh </a:t>
          </a:r>
          <a:r>
            <a:rPr lang="en-ID" sz="1600" kern="1200" dirty="0" err="1">
              <a:solidFill>
                <a:schemeClr val="tx1"/>
              </a:solidFill>
            </a:rPr>
            <a:t>karena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itu</a:t>
          </a:r>
          <a:r>
            <a:rPr lang="en-ID" sz="1600" kern="1200" dirty="0">
              <a:solidFill>
                <a:schemeClr val="tx1"/>
              </a:solidFill>
            </a:rPr>
            <a:t>, </a:t>
          </a:r>
          <a:r>
            <a:rPr lang="en-ID" sz="1600" kern="1200" dirty="0" err="1">
              <a:solidFill>
                <a:schemeClr val="tx1"/>
              </a:solidFill>
            </a:rPr>
            <a:t>didalam</a:t>
          </a:r>
          <a:r>
            <a:rPr lang="en-ID" sz="1600" kern="1200" dirty="0">
              <a:solidFill>
                <a:schemeClr val="tx1"/>
              </a:solidFill>
            </a:rPr>
            <a:t> website </a:t>
          </a:r>
          <a:r>
            <a:rPr lang="en-ID" sz="1600" kern="1200" dirty="0" err="1">
              <a:solidFill>
                <a:schemeClr val="tx1"/>
              </a:solidFill>
            </a:rPr>
            <a:t>sebaiknya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dimunculkan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galeri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prestasi</a:t>
          </a:r>
          <a:r>
            <a:rPr lang="en-ID" sz="1600" kern="1200" dirty="0">
              <a:solidFill>
                <a:schemeClr val="tx1"/>
              </a:solidFill>
            </a:rPr>
            <a:t>.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3693" y="4774779"/>
        <a:ext cx="7846235" cy="807664"/>
      </dsp:txXfrm>
    </dsp:sp>
    <dsp:sp modelId="{F8DCD47D-AB2B-4188-9896-DAD4B002634F}">
      <dsp:nvSpPr>
        <dsp:cNvPr id="0" name=""/>
        <dsp:cNvSpPr/>
      </dsp:nvSpPr>
      <dsp:spPr>
        <a:xfrm>
          <a:off x="0" y="5672216"/>
          <a:ext cx="7933621" cy="8950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600" kern="1200" dirty="0" err="1">
              <a:solidFill>
                <a:schemeClr val="tx1"/>
              </a:solidFill>
            </a:rPr>
            <a:t>Melengkapi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surat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dukungan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dari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direktur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Pembinaan</a:t>
          </a:r>
          <a:r>
            <a:rPr lang="en-ID" sz="1600" kern="1200" dirty="0">
              <a:solidFill>
                <a:schemeClr val="tx1"/>
              </a:solidFill>
            </a:rPr>
            <a:t> </a:t>
          </a:r>
          <a:r>
            <a:rPr lang="en-ID" sz="1600" kern="1200" dirty="0" err="1">
              <a:solidFill>
                <a:schemeClr val="tx1"/>
              </a:solidFill>
            </a:rPr>
            <a:t>Paud</a:t>
          </a:r>
          <a:r>
            <a:rPr lang="en-ID" sz="1600" kern="1200" dirty="0">
              <a:solidFill>
                <a:schemeClr val="tx1"/>
              </a:solidFill>
            </a:rPr>
            <a:t> dan </a:t>
          </a:r>
          <a:r>
            <a:rPr lang="en-ID" sz="1600" kern="1200" dirty="0" err="1">
              <a:solidFill>
                <a:schemeClr val="tx1"/>
              </a:solidFill>
            </a:rPr>
            <a:t>Direktur</a:t>
          </a:r>
          <a:r>
            <a:rPr lang="en-ID" sz="1600" kern="1200" dirty="0">
              <a:solidFill>
                <a:schemeClr val="tx1"/>
              </a:solidFill>
            </a:rPr>
            <a:t> SEAMEO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3693" y="5715909"/>
        <a:ext cx="7846235" cy="8076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40D1F-F38E-4BA8-8595-1E6E9945CC53}">
      <dsp:nvSpPr>
        <dsp:cNvPr id="0" name=""/>
        <dsp:cNvSpPr/>
      </dsp:nvSpPr>
      <dsp:spPr>
        <a:xfrm>
          <a:off x="0" y="293181"/>
          <a:ext cx="7933621" cy="10448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 dirty="0">
              <a:solidFill>
                <a:schemeClr val="tx1"/>
              </a:solidFill>
            </a:rPr>
            <a:t>Media </a:t>
          </a:r>
          <a:r>
            <a:rPr lang="en-ID" sz="1900" kern="1200" dirty="0" err="1">
              <a:solidFill>
                <a:schemeClr val="tx1"/>
              </a:solidFill>
            </a:rPr>
            <a:t>Sosial</a:t>
          </a:r>
          <a:r>
            <a:rPr lang="en-ID" sz="1900" kern="1200" dirty="0">
              <a:solidFill>
                <a:schemeClr val="tx1"/>
              </a:solidFill>
            </a:rPr>
            <a:t> LPMP Riau </a:t>
          </a:r>
          <a:r>
            <a:rPr lang="en-ID" sz="1900" kern="1200" dirty="0" err="1">
              <a:solidFill>
                <a:schemeClr val="tx1"/>
              </a:solidFill>
            </a:rPr>
            <a:t>belum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dilakukan</a:t>
          </a:r>
          <a:r>
            <a:rPr lang="en-ID" sz="1900" kern="1200" dirty="0">
              <a:solidFill>
                <a:schemeClr val="tx1"/>
              </a:solidFill>
            </a:rPr>
            <a:t> dan </a:t>
          </a:r>
          <a:r>
            <a:rPr lang="en-ID" sz="1900" kern="1200" dirty="0" err="1">
              <a:solidFill>
                <a:schemeClr val="tx1"/>
              </a:solidFill>
            </a:rPr>
            <a:t>dimanfaatkan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secara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maksimal</a:t>
          </a:r>
          <a:r>
            <a:rPr lang="en-ID" sz="1900" kern="1200" dirty="0">
              <a:solidFill>
                <a:schemeClr val="tx1"/>
              </a:solidFill>
            </a:rPr>
            <a:t>, </a:t>
          </a:r>
          <a:r>
            <a:rPr lang="en-ID" sz="1900" kern="1200" dirty="0" err="1">
              <a:solidFill>
                <a:schemeClr val="tx1"/>
              </a:solidFill>
            </a:rPr>
            <a:t>perlu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dibuat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konten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secara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berkala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terkait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apa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saja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jenis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pelayanan</a:t>
          </a:r>
          <a:r>
            <a:rPr lang="en-ID" sz="1900" kern="1200" dirty="0">
              <a:solidFill>
                <a:schemeClr val="tx1"/>
              </a:solidFill>
            </a:rPr>
            <a:t> dan </a:t>
          </a:r>
          <a:r>
            <a:rPr lang="en-ID" sz="1900" kern="1200" dirty="0" err="1">
              <a:solidFill>
                <a:schemeClr val="tx1"/>
              </a:solidFill>
            </a:rPr>
            <a:t>inovasi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apa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saja</a:t>
          </a:r>
          <a:r>
            <a:rPr lang="en-ID" sz="1900" kern="1200" dirty="0">
              <a:solidFill>
                <a:schemeClr val="tx1"/>
              </a:solidFill>
            </a:rPr>
            <a:t> yang </a:t>
          </a:r>
          <a:r>
            <a:rPr lang="en-ID" sz="1900" kern="1200" dirty="0" err="1">
              <a:solidFill>
                <a:schemeClr val="tx1"/>
              </a:solidFill>
            </a:rPr>
            <a:t>telah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dikembangkan</a:t>
          </a:r>
          <a:r>
            <a:rPr lang="en-ID" sz="1900" kern="1200" dirty="0">
              <a:solidFill>
                <a:schemeClr val="tx1"/>
              </a:solidFill>
            </a:rPr>
            <a:t> LPMP Riau </a:t>
          </a:r>
          <a:r>
            <a:rPr lang="en-ID" sz="1900" kern="1200" dirty="0" err="1">
              <a:solidFill>
                <a:schemeClr val="tx1"/>
              </a:solidFill>
            </a:rPr>
            <a:t>terkait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layanan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51003" y="344184"/>
        <a:ext cx="7831615" cy="942803"/>
      </dsp:txXfrm>
    </dsp:sp>
    <dsp:sp modelId="{8E85355F-F6F9-4783-8F06-A0E2A4713ABF}">
      <dsp:nvSpPr>
        <dsp:cNvPr id="0" name=""/>
        <dsp:cNvSpPr/>
      </dsp:nvSpPr>
      <dsp:spPr>
        <a:xfrm>
          <a:off x="0" y="1392711"/>
          <a:ext cx="7933621" cy="104480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i="1" kern="1200" dirty="0">
              <a:solidFill>
                <a:schemeClr val="tx1"/>
              </a:solidFill>
            </a:rPr>
            <a:t>Public campaign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tentang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pengendalian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gratifikasi</a:t>
          </a:r>
          <a:r>
            <a:rPr lang="en-ID" sz="1900" kern="1200" dirty="0">
              <a:solidFill>
                <a:schemeClr val="tx1"/>
              </a:solidFill>
            </a:rPr>
            <a:t> juga </a:t>
          </a:r>
          <a:r>
            <a:rPr lang="en-ID" sz="1900" kern="1200" dirty="0" err="1">
              <a:solidFill>
                <a:schemeClr val="tx1"/>
              </a:solidFill>
            </a:rPr>
            <a:t>seharusnya</a:t>
          </a:r>
          <a:r>
            <a:rPr lang="en-ID" sz="1900" kern="1200" dirty="0">
              <a:solidFill>
                <a:schemeClr val="tx1"/>
              </a:solidFill>
            </a:rPr>
            <a:t> paling </a:t>
          </a:r>
          <a:r>
            <a:rPr lang="en-ID" sz="1900" kern="1200" dirty="0" err="1">
              <a:solidFill>
                <a:schemeClr val="tx1"/>
              </a:solidFill>
            </a:rPr>
            <a:t>mudah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untuk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dilakukan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secara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berkala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menggunakan</a:t>
          </a:r>
          <a:r>
            <a:rPr lang="en-ID" sz="1900" kern="1200" dirty="0">
              <a:solidFill>
                <a:schemeClr val="tx1"/>
              </a:solidFill>
            </a:rPr>
            <a:t> media </a:t>
          </a:r>
          <a:r>
            <a:rPr lang="en-ID" sz="1900" kern="1200" dirty="0" err="1">
              <a:solidFill>
                <a:schemeClr val="tx1"/>
              </a:solidFill>
            </a:rPr>
            <a:t>sosial</a:t>
          </a:r>
          <a:r>
            <a:rPr lang="en-ID" sz="1900" kern="1200" dirty="0">
              <a:solidFill>
                <a:schemeClr val="tx1"/>
              </a:solidFill>
            </a:rPr>
            <a:t> dan </a:t>
          </a:r>
          <a:r>
            <a:rPr lang="en-ID" sz="1900" kern="1200" dirty="0" err="1">
              <a:solidFill>
                <a:schemeClr val="tx1"/>
              </a:solidFill>
            </a:rPr>
            <a:t>jika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dilihat</a:t>
          </a:r>
          <a:r>
            <a:rPr lang="en-ID" sz="1900" kern="1200" dirty="0">
              <a:solidFill>
                <a:schemeClr val="tx1"/>
              </a:solidFill>
            </a:rPr>
            <a:t> pada </a:t>
          </a:r>
          <a:r>
            <a:rPr lang="en-ID" sz="1900" kern="1200" dirty="0" err="1">
              <a:solidFill>
                <a:schemeClr val="tx1"/>
              </a:solidFill>
            </a:rPr>
            <a:t>konten</a:t>
          </a:r>
          <a:r>
            <a:rPr lang="en-ID" sz="1900" kern="1200" dirty="0">
              <a:solidFill>
                <a:schemeClr val="tx1"/>
              </a:solidFill>
            </a:rPr>
            <a:t> yang </a:t>
          </a:r>
          <a:r>
            <a:rPr lang="en-ID" sz="1900" kern="1200" dirty="0" err="1">
              <a:solidFill>
                <a:schemeClr val="tx1"/>
              </a:solidFill>
            </a:rPr>
            <a:t>ada</a:t>
          </a:r>
          <a:r>
            <a:rPr lang="en-ID" sz="1900" kern="1200" dirty="0">
              <a:solidFill>
                <a:schemeClr val="tx1"/>
              </a:solidFill>
            </a:rPr>
            <a:t> pada media </a:t>
          </a:r>
          <a:r>
            <a:rPr lang="en-ID" sz="1900" kern="1200" dirty="0" err="1">
              <a:solidFill>
                <a:schemeClr val="tx1"/>
              </a:solidFill>
            </a:rPr>
            <a:t>sosial</a:t>
          </a:r>
          <a:r>
            <a:rPr lang="en-ID" sz="1900" kern="1200" dirty="0">
              <a:solidFill>
                <a:schemeClr val="tx1"/>
              </a:solidFill>
            </a:rPr>
            <a:t> LPMP Riau juga </a:t>
          </a:r>
          <a:r>
            <a:rPr lang="en-ID" sz="1900" kern="1200" dirty="0" err="1">
              <a:solidFill>
                <a:schemeClr val="tx1"/>
              </a:solidFill>
            </a:rPr>
            <a:t>belum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ada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51003" y="1443714"/>
        <a:ext cx="7831615" cy="942803"/>
      </dsp:txXfrm>
    </dsp:sp>
    <dsp:sp modelId="{2E16C32F-B1E5-429C-8F6B-A3ED7AE077C8}">
      <dsp:nvSpPr>
        <dsp:cNvPr id="0" name=""/>
        <dsp:cNvSpPr/>
      </dsp:nvSpPr>
      <dsp:spPr>
        <a:xfrm>
          <a:off x="0" y="2492241"/>
          <a:ext cx="7933621" cy="104480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 dirty="0" err="1">
              <a:solidFill>
                <a:schemeClr val="tx1"/>
              </a:solidFill>
            </a:rPr>
            <a:t>Meningkatkan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kedekatan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dengan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pengguna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layanan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untuk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meningkatkan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keterbukaan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pengguna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layanan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dalam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memberikan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i="1" kern="1200" dirty="0">
              <a:solidFill>
                <a:schemeClr val="tx1"/>
              </a:solidFill>
            </a:rPr>
            <a:t>feedback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51003" y="2543244"/>
        <a:ext cx="7831615" cy="9428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40D1F-F38E-4BA8-8595-1E6E9945CC53}">
      <dsp:nvSpPr>
        <dsp:cNvPr id="0" name=""/>
        <dsp:cNvSpPr/>
      </dsp:nvSpPr>
      <dsp:spPr>
        <a:xfrm>
          <a:off x="0" y="30785"/>
          <a:ext cx="7933621" cy="13444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 dirty="0" err="1">
              <a:solidFill>
                <a:schemeClr val="tx1"/>
              </a:solidFill>
            </a:rPr>
            <a:t>Tahun</a:t>
          </a:r>
          <a:r>
            <a:rPr lang="en-ID" sz="1900" kern="1200" dirty="0">
              <a:solidFill>
                <a:schemeClr val="tx1"/>
              </a:solidFill>
            </a:rPr>
            <a:t> 2021 </a:t>
          </a:r>
          <a:r>
            <a:rPr lang="en-ID" sz="1900" kern="1200" dirty="0" err="1">
              <a:solidFill>
                <a:schemeClr val="tx1"/>
              </a:solidFill>
            </a:rPr>
            <a:t>belum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ada</a:t>
          </a:r>
          <a:r>
            <a:rPr lang="en-ID" sz="1900" kern="1200" dirty="0">
              <a:solidFill>
                <a:schemeClr val="tx1"/>
              </a:solidFill>
            </a:rPr>
            <a:t> SK Tim ZI, </a:t>
          </a:r>
          <a:r>
            <a:rPr lang="en-ID" sz="1900" kern="1200" dirty="0" err="1">
              <a:solidFill>
                <a:schemeClr val="tx1"/>
              </a:solidFill>
            </a:rPr>
            <a:t>rencana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kerja</a:t>
          </a:r>
          <a:r>
            <a:rPr lang="en-ID" sz="1900" kern="1200" dirty="0">
              <a:solidFill>
                <a:schemeClr val="tx1"/>
              </a:solidFill>
            </a:rPr>
            <a:t> ZI, SK SPIP, </a:t>
          </a:r>
          <a:r>
            <a:rPr lang="en-ID" sz="1900" kern="1200" dirty="0" err="1">
              <a:solidFill>
                <a:schemeClr val="tx1"/>
              </a:solidFill>
            </a:rPr>
            <a:t>Quickwins</a:t>
          </a:r>
          <a:r>
            <a:rPr lang="en-ID" sz="1900" kern="1200" dirty="0">
              <a:solidFill>
                <a:schemeClr val="tx1"/>
              </a:solidFill>
            </a:rPr>
            <a:t>;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65631" y="96416"/>
        <a:ext cx="7802359" cy="1213186"/>
      </dsp:txXfrm>
    </dsp:sp>
    <dsp:sp modelId="{8E85355F-F6F9-4783-8F06-A0E2A4713ABF}">
      <dsp:nvSpPr>
        <dsp:cNvPr id="0" name=""/>
        <dsp:cNvSpPr/>
      </dsp:nvSpPr>
      <dsp:spPr>
        <a:xfrm>
          <a:off x="0" y="1429953"/>
          <a:ext cx="7933621" cy="134444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 dirty="0" err="1">
              <a:solidFill>
                <a:schemeClr val="tx1"/>
              </a:solidFill>
            </a:rPr>
            <a:t>Belum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ada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Kepala</a:t>
          </a:r>
          <a:r>
            <a:rPr lang="en-ID" sz="1900" kern="1200" dirty="0">
              <a:solidFill>
                <a:schemeClr val="tx1"/>
              </a:solidFill>
            </a:rPr>
            <a:t> Pusat </a:t>
          </a:r>
          <a:r>
            <a:rPr lang="en-ID" sz="1900" kern="1200" dirty="0" err="1">
              <a:solidFill>
                <a:schemeClr val="tx1"/>
              </a:solidFill>
            </a:rPr>
            <a:t>secara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definif</a:t>
          </a:r>
          <a:r>
            <a:rPr lang="en-ID" sz="1900" kern="1200" dirty="0">
              <a:solidFill>
                <a:schemeClr val="tx1"/>
              </a:solidFill>
            </a:rPr>
            <a:t>, TMT November 2020 </a:t>
          </a:r>
          <a:r>
            <a:rPr lang="en-ID" sz="1900" kern="1200" dirty="0" err="1">
              <a:solidFill>
                <a:schemeClr val="tx1"/>
              </a:solidFill>
            </a:rPr>
            <a:t>Kepala</a:t>
          </a:r>
          <a:r>
            <a:rPr lang="en-ID" sz="1900" kern="1200" dirty="0">
              <a:solidFill>
                <a:schemeClr val="tx1"/>
              </a:solidFill>
            </a:rPr>
            <a:t> Pusat PPPPTK </a:t>
          </a:r>
          <a:r>
            <a:rPr lang="en-ID" sz="1900" kern="1200" dirty="0" err="1">
              <a:solidFill>
                <a:schemeClr val="tx1"/>
              </a:solidFill>
            </a:rPr>
            <a:t>Penjas</a:t>
          </a:r>
          <a:r>
            <a:rPr lang="en-ID" sz="1900" kern="1200" dirty="0">
              <a:solidFill>
                <a:schemeClr val="tx1"/>
              </a:solidFill>
            </a:rPr>
            <a:t> dan BK </a:t>
          </a:r>
          <a:r>
            <a:rPr lang="en-ID" sz="1900" kern="1200" dirty="0" err="1">
              <a:solidFill>
                <a:schemeClr val="tx1"/>
              </a:solidFill>
            </a:rPr>
            <a:t>diangkat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menjadi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Direktur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Dikmen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Diksus</a:t>
          </a:r>
          <a:r>
            <a:rPr lang="en-ID" sz="1900" kern="1200" dirty="0">
              <a:solidFill>
                <a:schemeClr val="tx1"/>
              </a:solidFill>
            </a:rPr>
            <a:t> di GTK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65631" y="1495584"/>
        <a:ext cx="7802359" cy="1213186"/>
      </dsp:txXfrm>
    </dsp:sp>
    <dsp:sp modelId="{2E16C32F-B1E5-429C-8F6B-A3ED7AE077C8}">
      <dsp:nvSpPr>
        <dsp:cNvPr id="0" name=""/>
        <dsp:cNvSpPr/>
      </dsp:nvSpPr>
      <dsp:spPr>
        <a:xfrm>
          <a:off x="0" y="2829121"/>
          <a:ext cx="7933621" cy="134444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1900" kern="1200" dirty="0" err="1">
              <a:solidFill>
                <a:schemeClr val="tx1"/>
              </a:solidFill>
            </a:rPr>
            <a:t>Tahun</a:t>
          </a:r>
          <a:r>
            <a:rPr lang="en-ID" sz="1900" kern="1200" dirty="0">
              <a:solidFill>
                <a:schemeClr val="tx1"/>
              </a:solidFill>
            </a:rPr>
            <a:t> 2020 dan 2021 </a:t>
          </a:r>
          <a:r>
            <a:rPr lang="en-ID" sz="1900" kern="1200" dirty="0" err="1">
              <a:solidFill>
                <a:schemeClr val="tx1"/>
              </a:solidFill>
            </a:rPr>
            <a:t>fokus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kegiatan</a:t>
          </a:r>
          <a:r>
            <a:rPr lang="en-ID" sz="1900" kern="1200" dirty="0">
              <a:solidFill>
                <a:schemeClr val="tx1"/>
              </a:solidFill>
            </a:rPr>
            <a:t> Guru </a:t>
          </a:r>
          <a:r>
            <a:rPr lang="en-ID" sz="1900" kern="1200" dirty="0" err="1">
              <a:solidFill>
                <a:schemeClr val="tx1"/>
              </a:solidFill>
            </a:rPr>
            <a:t>Penggerak</a:t>
          </a:r>
          <a:r>
            <a:rPr lang="en-ID" sz="1900" kern="1200" dirty="0">
              <a:solidFill>
                <a:schemeClr val="tx1"/>
              </a:solidFill>
            </a:rPr>
            <a:t>, </a:t>
          </a:r>
          <a:r>
            <a:rPr lang="en-ID" sz="1900" kern="1200" dirty="0" err="1">
              <a:solidFill>
                <a:schemeClr val="tx1"/>
              </a:solidFill>
            </a:rPr>
            <a:t>Kepala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Sekolah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Penggerak</a:t>
          </a:r>
          <a:r>
            <a:rPr lang="en-ID" sz="1900" kern="1200" dirty="0">
              <a:solidFill>
                <a:schemeClr val="tx1"/>
              </a:solidFill>
            </a:rPr>
            <a:t>, </a:t>
          </a:r>
          <a:r>
            <a:rPr lang="en-ID" sz="1900" kern="1200" dirty="0" err="1">
              <a:solidFill>
                <a:schemeClr val="tx1"/>
              </a:solidFill>
            </a:rPr>
            <a:t>Sekolah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Penggerak</a:t>
          </a:r>
          <a:r>
            <a:rPr lang="en-ID" sz="1900" kern="1200" dirty="0">
              <a:solidFill>
                <a:schemeClr val="tx1"/>
              </a:solidFill>
            </a:rPr>
            <a:t> dan </a:t>
          </a:r>
          <a:r>
            <a:rPr lang="en-ID" sz="1900" kern="1200" dirty="0" err="1">
              <a:solidFill>
                <a:schemeClr val="tx1"/>
              </a:solidFill>
            </a:rPr>
            <a:t>Kurikulum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Penggerak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secara</a:t>
          </a:r>
          <a:r>
            <a:rPr lang="en-ID" sz="1900" kern="1200" dirty="0">
              <a:solidFill>
                <a:schemeClr val="tx1"/>
              </a:solidFill>
            </a:rPr>
            <a:t> luring dan daring </a:t>
          </a:r>
          <a:r>
            <a:rPr lang="en-ID" sz="1900" kern="1200" dirty="0" err="1">
              <a:solidFill>
                <a:schemeClr val="tx1"/>
              </a:solidFill>
            </a:rPr>
            <a:t>dengan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seluruh</a:t>
          </a:r>
          <a:r>
            <a:rPr lang="en-ID" sz="1900" kern="1200" dirty="0">
              <a:solidFill>
                <a:schemeClr val="tx1"/>
              </a:solidFill>
            </a:rPr>
            <a:t> SDM </a:t>
          </a:r>
          <a:r>
            <a:rPr lang="en-ID" sz="1900" kern="1200" dirty="0" err="1">
              <a:solidFill>
                <a:schemeClr val="tx1"/>
              </a:solidFill>
            </a:rPr>
            <a:t>untuk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semua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mata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pelajaran</a:t>
          </a:r>
          <a:r>
            <a:rPr lang="en-ID" sz="1900" kern="1200" dirty="0">
              <a:solidFill>
                <a:schemeClr val="tx1"/>
              </a:solidFill>
            </a:rPr>
            <a:t> dan </a:t>
          </a:r>
          <a:r>
            <a:rPr lang="en-ID" sz="1900" kern="1200" dirty="0" err="1">
              <a:solidFill>
                <a:schemeClr val="tx1"/>
              </a:solidFill>
            </a:rPr>
            <a:t>semua</a:t>
          </a:r>
          <a:r>
            <a:rPr lang="en-ID" sz="1900" kern="1200" dirty="0">
              <a:solidFill>
                <a:schemeClr val="tx1"/>
              </a:solidFill>
            </a:rPr>
            <a:t> </a:t>
          </a:r>
          <a:r>
            <a:rPr lang="en-ID" sz="1900" kern="1200" dirty="0" err="1">
              <a:solidFill>
                <a:schemeClr val="tx1"/>
              </a:solidFill>
            </a:rPr>
            <a:t>jenjang</a:t>
          </a:r>
          <a:r>
            <a:rPr lang="en-ID" sz="1900" kern="1200" dirty="0">
              <a:solidFill>
                <a:schemeClr val="tx1"/>
              </a:solidFill>
            </a:rPr>
            <a:t> non formal dan formal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65631" y="2894752"/>
        <a:ext cx="7802359" cy="121318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40D1F-F38E-4BA8-8595-1E6E9945CC53}">
      <dsp:nvSpPr>
        <dsp:cNvPr id="0" name=""/>
        <dsp:cNvSpPr/>
      </dsp:nvSpPr>
      <dsp:spPr>
        <a:xfrm>
          <a:off x="0" y="31421"/>
          <a:ext cx="7933621" cy="11547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>
              <a:solidFill>
                <a:schemeClr val="tx1"/>
              </a:solidFill>
            </a:rPr>
            <a:t>Data </a:t>
          </a:r>
          <a:r>
            <a:rPr lang="en-ID" sz="2100" kern="1200" dirty="0" err="1">
              <a:solidFill>
                <a:schemeClr val="tx1"/>
              </a:solidFill>
            </a:rPr>
            <a:t>terkait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Manajemen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Perubahan</a:t>
          </a:r>
          <a:r>
            <a:rPr lang="en-ID" sz="2100" kern="1200" dirty="0">
              <a:solidFill>
                <a:schemeClr val="tx1"/>
              </a:solidFill>
            </a:rPr>
            <a:t>, Pola </a:t>
          </a:r>
          <a:r>
            <a:rPr lang="en-ID" sz="2100" kern="1200" dirty="0" err="1">
              <a:solidFill>
                <a:schemeClr val="tx1"/>
              </a:solidFill>
            </a:rPr>
            <a:t>mutasi</a:t>
          </a:r>
          <a:r>
            <a:rPr lang="en-ID" sz="2100" kern="1200" dirty="0">
              <a:solidFill>
                <a:schemeClr val="tx1"/>
              </a:solidFill>
            </a:rPr>
            <a:t> Internal, </a:t>
          </a:r>
          <a:r>
            <a:rPr lang="en-ID" sz="2100" kern="1200" dirty="0" err="1">
              <a:solidFill>
                <a:schemeClr val="tx1"/>
              </a:solidFill>
            </a:rPr>
            <a:t>Pengembangan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Pegawai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Berbasis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Kompetensi</a:t>
          </a:r>
          <a:r>
            <a:rPr lang="en-ID" sz="2100" kern="1200" dirty="0">
              <a:solidFill>
                <a:schemeClr val="tx1"/>
              </a:solidFill>
            </a:rPr>
            <a:t> dan </a:t>
          </a:r>
          <a:r>
            <a:rPr lang="en-ID" sz="2100" kern="1200" dirty="0" err="1">
              <a:solidFill>
                <a:schemeClr val="tx1"/>
              </a:solidFill>
            </a:rPr>
            <a:t>Penerapan</a:t>
          </a:r>
          <a:r>
            <a:rPr lang="en-ID" sz="2100" kern="1200" dirty="0">
              <a:solidFill>
                <a:schemeClr val="tx1"/>
              </a:solidFill>
            </a:rPr>
            <a:t> SPIP </a:t>
          </a:r>
          <a:r>
            <a:rPr lang="en-ID" sz="2100" kern="1200" dirty="0" err="1">
              <a:solidFill>
                <a:schemeClr val="tx1"/>
              </a:solidFill>
            </a:rPr>
            <a:t>telah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disajikan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secara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lengkap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56372" y="87793"/>
        <a:ext cx="7820877" cy="1042045"/>
      </dsp:txXfrm>
    </dsp:sp>
    <dsp:sp modelId="{8E85355F-F6F9-4783-8F06-A0E2A4713ABF}">
      <dsp:nvSpPr>
        <dsp:cNvPr id="0" name=""/>
        <dsp:cNvSpPr/>
      </dsp:nvSpPr>
      <dsp:spPr>
        <a:xfrm>
          <a:off x="0" y="1246691"/>
          <a:ext cx="7933621" cy="11547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>
              <a:solidFill>
                <a:schemeClr val="tx1"/>
              </a:solidFill>
            </a:rPr>
            <a:t>Pada </a:t>
          </a:r>
          <a:r>
            <a:rPr lang="en-ID" sz="2100" kern="1200" dirty="0" err="1">
              <a:solidFill>
                <a:schemeClr val="tx1"/>
              </a:solidFill>
            </a:rPr>
            <a:t>aplikasi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Simrefa</a:t>
          </a:r>
          <a:r>
            <a:rPr lang="en-ID" sz="2100" kern="1200" dirty="0">
              <a:solidFill>
                <a:schemeClr val="tx1"/>
              </a:solidFill>
            </a:rPr>
            <a:t> (</a:t>
          </a:r>
          <a:r>
            <a:rPr lang="en-ID" sz="2100" kern="1200" dirty="0" err="1">
              <a:solidFill>
                <a:schemeClr val="tx1"/>
              </a:solidFill>
            </a:rPr>
            <a:t>Sistem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Manajemen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Reservasi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Fasilitas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Sarana</a:t>
          </a:r>
          <a:r>
            <a:rPr lang="en-ID" sz="2100" kern="1200" dirty="0">
              <a:solidFill>
                <a:schemeClr val="tx1"/>
              </a:solidFill>
            </a:rPr>
            <a:t> dan </a:t>
          </a:r>
          <a:r>
            <a:rPr lang="en-ID" sz="2100" kern="1200" dirty="0" err="1">
              <a:solidFill>
                <a:schemeClr val="tx1"/>
              </a:solidFill>
            </a:rPr>
            <a:t>Prasarana</a:t>
          </a:r>
          <a:r>
            <a:rPr lang="en-ID" sz="2100" kern="1200" dirty="0">
              <a:solidFill>
                <a:schemeClr val="tx1"/>
              </a:solidFill>
            </a:rPr>
            <a:t>) </a:t>
          </a:r>
          <a:r>
            <a:rPr lang="en-ID" sz="2100" kern="1200" dirty="0" err="1">
              <a:solidFill>
                <a:schemeClr val="tx1"/>
              </a:solidFill>
            </a:rPr>
            <a:t>perlu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ditambahkan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informasi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biaya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untuk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menunjang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akuntabilitas</a:t>
          </a:r>
          <a:r>
            <a:rPr lang="en-ID" sz="2100" kern="1200" dirty="0">
              <a:solidFill>
                <a:schemeClr val="tx1"/>
              </a:solidFill>
            </a:rPr>
            <a:t> dan </a:t>
          </a:r>
          <a:r>
            <a:rPr lang="en-ID" sz="2100" kern="1200" dirty="0" err="1">
              <a:solidFill>
                <a:schemeClr val="tx1"/>
              </a:solidFill>
            </a:rPr>
            <a:t>keterbukaan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informasi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kepada</a:t>
          </a:r>
          <a:r>
            <a:rPr lang="en-ID" sz="2100" kern="1200" dirty="0">
              <a:solidFill>
                <a:schemeClr val="tx1"/>
              </a:solidFill>
            </a:rPr>
            <a:t> public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56372" y="1303063"/>
        <a:ext cx="7820877" cy="1042045"/>
      </dsp:txXfrm>
    </dsp:sp>
    <dsp:sp modelId="{2E16C32F-B1E5-429C-8F6B-A3ED7AE077C8}">
      <dsp:nvSpPr>
        <dsp:cNvPr id="0" name=""/>
        <dsp:cNvSpPr/>
      </dsp:nvSpPr>
      <dsp:spPr>
        <a:xfrm>
          <a:off x="0" y="2461961"/>
          <a:ext cx="7933621" cy="115478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>
              <a:solidFill>
                <a:schemeClr val="tx1"/>
              </a:solidFill>
            </a:rPr>
            <a:t>Rekomendasi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Menpan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dalam</a:t>
          </a:r>
          <a:r>
            <a:rPr lang="en-ID" sz="2100" kern="1200" dirty="0">
              <a:solidFill>
                <a:schemeClr val="tx1"/>
              </a:solidFill>
            </a:rPr>
            <a:t> Webinar, </a:t>
          </a:r>
          <a:r>
            <a:rPr lang="en-ID" sz="2100" kern="1200" dirty="0" err="1">
              <a:solidFill>
                <a:schemeClr val="tx1"/>
              </a:solidFill>
            </a:rPr>
            <a:t>Pusdiklat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tidak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diperlukan</a:t>
          </a:r>
          <a:r>
            <a:rPr lang="en-ID" sz="2100" kern="1200" dirty="0">
              <a:solidFill>
                <a:schemeClr val="tx1"/>
              </a:solidFill>
            </a:rPr>
            <a:t> ULT </a:t>
          </a:r>
          <a:r>
            <a:rPr lang="en-ID" sz="2100" kern="1200" dirty="0" err="1">
              <a:solidFill>
                <a:schemeClr val="tx1"/>
              </a:solidFill>
            </a:rPr>
            <a:t>karena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sifat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layanannya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terbatas</a:t>
          </a:r>
          <a:r>
            <a:rPr lang="en-ID" sz="2100" kern="1200" dirty="0">
              <a:solidFill>
                <a:schemeClr val="tx1"/>
              </a:solidFill>
            </a:rPr>
            <a:t> dan </a:t>
          </a:r>
          <a:r>
            <a:rPr lang="en-ID" sz="2100" kern="1200" dirty="0" err="1">
              <a:solidFill>
                <a:schemeClr val="tx1"/>
              </a:solidFill>
            </a:rPr>
            <a:t>sudah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difasilitasi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dengan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aplikasi</a:t>
          </a:r>
          <a:r>
            <a:rPr lang="en-ID" sz="2100" kern="1200" dirty="0">
              <a:solidFill>
                <a:schemeClr val="tx1"/>
              </a:solidFill>
            </a:rPr>
            <a:t>, </a:t>
          </a:r>
          <a:r>
            <a:rPr lang="en-ID" sz="2100" kern="1200" dirty="0" err="1">
              <a:solidFill>
                <a:schemeClr val="tx1"/>
              </a:solidFill>
            </a:rPr>
            <a:t>cukup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dengan</a:t>
          </a:r>
          <a:r>
            <a:rPr lang="en-ID" sz="2100" kern="1200" dirty="0">
              <a:solidFill>
                <a:schemeClr val="tx1"/>
              </a:solidFill>
            </a:rPr>
            <a:t> Unit </a:t>
          </a:r>
          <a:r>
            <a:rPr lang="en-ID" sz="2100" kern="1200" dirty="0" err="1">
              <a:solidFill>
                <a:schemeClr val="tx1"/>
              </a:solidFill>
            </a:rPr>
            <a:t>Layanan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Pusdiklat</a:t>
          </a:r>
          <a:r>
            <a:rPr lang="en-ID" sz="2100" kern="1200" dirty="0">
              <a:solidFill>
                <a:schemeClr val="tx1"/>
              </a:solidFill>
            </a:rPr>
            <a:t> </a:t>
          </a:r>
          <a:r>
            <a:rPr lang="en-ID" sz="2100" kern="1200" dirty="0" err="1">
              <a:solidFill>
                <a:schemeClr val="tx1"/>
              </a:solidFill>
            </a:rPr>
            <a:t>saja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56372" y="2518333"/>
        <a:ext cx="7820877" cy="1042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0.43174</cdr:x>
      <cdr:y>0.06757</cdr:y>
    </cdr:from>
    <cdr:to>
      <cdr:x>0.53697</cdr:x>
      <cdr:y>0.12193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403AA78-14B9-4F83-B023-B0A952306BA0}"/>
            </a:ext>
          </a:extLst>
        </cdr:cNvPr>
        <cdr:cNvSpPr txBox="1"/>
      </cdr:nvSpPr>
      <cdr:spPr>
        <a:xfrm xmlns:a="http://schemas.openxmlformats.org/drawingml/2006/main">
          <a:off x="3945116" y="405858"/>
          <a:ext cx="961561" cy="3265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err="1"/>
            <a:t>Pusdiklat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0.22765</cdr:x>
      <cdr:y>0.08489</cdr:y>
    </cdr:from>
    <cdr:to>
      <cdr:x>0.35282</cdr:x>
      <cdr:y>0.22904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9DFCFCA9-1AEF-4C30-A852-30FA13EDE0CB}"/>
            </a:ext>
          </a:extLst>
        </cdr:cNvPr>
        <cdr:cNvSpPr txBox="1"/>
      </cdr:nvSpPr>
      <cdr:spPr>
        <a:xfrm xmlns:a="http://schemas.openxmlformats.org/drawingml/2006/main">
          <a:off x="2080181" y="459993"/>
          <a:ext cx="1143786" cy="7811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3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0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00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14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3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9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4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8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7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8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0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42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459EA-FE02-42EE-BA5D-515BA55A19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950" y="1298448"/>
            <a:ext cx="7315200" cy="3255264"/>
          </a:xfrm>
        </p:spPr>
        <p:txBody>
          <a:bodyPr>
            <a:normAutofit/>
          </a:bodyPr>
          <a:lstStyle/>
          <a:p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Koordinasi</a:t>
            </a:r>
            <a:br>
              <a:rPr lang="en-US" dirty="0"/>
            </a:br>
            <a:r>
              <a:rPr lang="en-US" sz="2800" dirty="0" err="1"/>
              <a:t>Pengajuan</a:t>
            </a:r>
            <a:r>
              <a:rPr lang="en-US" sz="2800" dirty="0"/>
              <a:t> Unit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Berpredikat</a:t>
            </a:r>
            <a:r>
              <a:rPr lang="en-US" sz="2800" dirty="0"/>
              <a:t> ZI – WBK/WBBM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4D2E68-F287-4FA5-B5DA-1EA54DB9F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5117" y="4670246"/>
            <a:ext cx="7315200" cy="914400"/>
          </a:xfrm>
        </p:spPr>
        <p:txBody>
          <a:bodyPr/>
          <a:lstStyle/>
          <a:p>
            <a:r>
              <a:rPr lang="en-US" dirty="0"/>
              <a:t>Kementerian Pendidikan dan </a:t>
            </a:r>
            <a:r>
              <a:rPr lang="en-US" dirty="0" err="1"/>
              <a:t>Kebudayaan</a:t>
            </a:r>
            <a:endParaRPr lang="en-US" dirty="0"/>
          </a:p>
        </p:txBody>
      </p:sp>
      <p:pic>
        <p:nvPicPr>
          <p:cNvPr id="4" name="Content Placeholder 14">
            <a:extLst>
              <a:ext uri="{FF2B5EF4-FFF2-40B4-BE49-F238E27FC236}">
                <a16:creationId xmlns:a16="http://schemas.microsoft.com/office/drawing/2014/main" id="{0D79EE36-2C2A-4C43-BEAF-9A697C24D0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7383" y="4027611"/>
            <a:ext cx="1037567" cy="105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890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35EAA-B0A7-4E49-ADED-09F51632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96" y="1123837"/>
            <a:ext cx="3271100" cy="4601183"/>
          </a:xfrm>
        </p:spPr>
        <p:txBody>
          <a:bodyPr/>
          <a:lstStyle/>
          <a:p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LPMP Riau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2CB8CD-0B2A-48BD-9C3C-875DF29639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941271"/>
              </p:ext>
            </p:extLst>
          </p:nvPr>
        </p:nvGraphicFramePr>
        <p:xfrm>
          <a:off x="3642492" y="1621411"/>
          <a:ext cx="7933621" cy="3830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6494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35EAA-B0A7-4E49-ADED-09F51632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96" y="1123837"/>
            <a:ext cx="3271100" cy="4601183"/>
          </a:xfrm>
        </p:spPr>
        <p:txBody>
          <a:bodyPr/>
          <a:lstStyle/>
          <a:p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PPPPTK</a:t>
            </a:r>
            <a:br>
              <a:rPr lang="en-US" dirty="0"/>
            </a:br>
            <a:r>
              <a:rPr lang="en-US" dirty="0"/>
              <a:t>PENJAS &amp; BK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2CB8CD-0B2A-48BD-9C3C-875DF29639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039803"/>
              </p:ext>
            </p:extLst>
          </p:nvPr>
        </p:nvGraphicFramePr>
        <p:xfrm>
          <a:off x="3642494" y="1847653"/>
          <a:ext cx="7933621" cy="4204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43270F5-C9C7-41EA-88C6-5C70EB38CA72}"/>
              </a:ext>
            </a:extLst>
          </p:cNvPr>
          <p:cNvSpPr txBox="1"/>
          <p:nvPr/>
        </p:nvSpPr>
        <p:spPr>
          <a:xfrm>
            <a:off x="3642493" y="1020142"/>
            <a:ext cx="793362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Penurunan</a:t>
            </a:r>
            <a:r>
              <a:rPr lang="en-US" sz="2000" dirty="0"/>
              <a:t> Nilai ZI/WBK-WBBM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dibandingkan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2019 </a:t>
            </a:r>
            <a:r>
              <a:rPr lang="en-ID" sz="2000" b="1" dirty="0"/>
              <a:t>91,81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hasil</a:t>
            </a:r>
            <a:r>
              <a:rPr lang="en-ID" sz="2000" dirty="0"/>
              <a:t> </a:t>
            </a:r>
            <a:r>
              <a:rPr lang="en-ID" sz="2000" dirty="0" err="1"/>
              <a:t>monev</a:t>
            </a:r>
            <a:r>
              <a:rPr lang="en-ID" sz="2000" dirty="0"/>
              <a:t> </a:t>
            </a:r>
            <a:r>
              <a:rPr lang="en-ID" sz="2000" dirty="0" err="1"/>
              <a:t>menjadi</a:t>
            </a:r>
            <a:r>
              <a:rPr lang="en-ID" sz="2000" dirty="0"/>
              <a:t> </a:t>
            </a:r>
            <a:r>
              <a:rPr lang="en-ID" sz="2000" b="1" dirty="0"/>
              <a:t>90,79</a:t>
            </a:r>
            <a:r>
              <a:rPr lang="en-ID" sz="2000" dirty="0"/>
              <a:t>, </a:t>
            </a:r>
            <a:r>
              <a:rPr lang="en-ID" sz="2000" dirty="0" err="1"/>
              <a:t>disebabkan</a:t>
            </a:r>
            <a:r>
              <a:rPr lang="en-ID" sz="2000" dirty="0"/>
              <a:t> </a:t>
            </a:r>
            <a:r>
              <a:rPr lang="en-ID" sz="2000" dirty="0" err="1"/>
              <a:t>beberapa</a:t>
            </a:r>
            <a:r>
              <a:rPr lang="en-ID" sz="2000" dirty="0"/>
              <a:t> </a:t>
            </a:r>
            <a:r>
              <a:rPr lang="en-ID" sz="2000" dirty="0" err="1"/>
              <a:t>hal</a:t>
            </a:r>
            <a:r>
              <a:rPr lang="en-ID" sz="2000" dirty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45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35EAA-B0A7-4E49-ADED-09F51632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96" y="1123837"/>
            <a:ext cx="3271100" cy="4601183"/>
          </a:xfrm>
        </p:spPr>
        <p:txBody>
          <a:bodyPr/>
          <a:lstStyle/>
          <a:p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PUSDIKLAT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2CB8CD-0B2A-48BD-9C3C-875DF29639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162874"/>
              </p:ext>
            </p:extLst>
          </p:nvPr>
        </p:nvGraphicFramePr>
        <p:xfrm>
          <a:off x="3642492" y="1803469"/>
          <a:ext cx="7933621" cy="3648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1342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tay Healthy Icon High Res Stock Images | Shutterstock">
            <a:extLst>
              <a:ext uri="{FF2B5EF4-FFF2-40B4-BE49-F238E27FC236}">
                <a16:creationId xmlns:a16="http://schemas.microsoft.com/office/drawing/2014/main" id="{108F303C-45A7-4317-8C91-EB71D76900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20" b="18454"/>
          <a:stretch/>
        </p:blipFill>
        <p:spPr bwMode="auto">
          <a:xfrm rot="21394724">
            <a:off x="9155027" y="3367761"/>
            <a:ext cx="2676688" cy="2255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ara Tepat Menyampaikan Rasa Terima Kasih Lewat Kartu - Uprint.id">
            <a:extLst>
              <a:ext uri="{FF2B5EF4-FFF2-40B4-BE49-F238E27FC236}">
                <a16:creationId xmlns:a16="http://schemas.microsoft.com/office/drawing/2014/main" id="{D1190129-FB52-49F5-A5B0-E18852AF0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88" y="866775"/>
            <a:ext cx="9753600" cy="512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016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37C43-DB62-4D09-BC51-FF2AE36C2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ZI – WBBM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8C2D38E-8731-4DEA-9050-185638624758}"/>
              </a:ext>
            </a:extLst>
          </p:cNvPr>
          <p:cNvGrpSpPr/>
          <p:nvPr/>
        </p:nvGrpSpPr>
        <p:grpSpPr>
          <a:xfrm>
            <a:off x="2216871" y="851643"/>
            <a:ext cx="9869863" cy="6006357"/>
            <a:chOff x="1971774" y="851642"/>
            <a:chExt cx="9869863" cy="6006357"/>
          </a:xfrm>
        </p:grpSpPr>
        <p:graphicFrame>
          <p:nvGraphicFramePr>
            <p:cNvPr id="8" name="Chart 7">
              <a:extLst>
                <a:ext uri="{FF2B5EF4-FFF2-40B4-BE49-F238E27FC236}">
                  <a16:creationId xmlns:a16="http://schemas.microsoft.com/office/drawing/2014/main" id="{3A854324-6809-44FF-86D9-415C2258D88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48846357"/>
                </p:ext>
              </p:extLst>
            </p:nvPr>
          </p:nvGraphicFramePr>
          <p:xfrm>
            <a:off x="1971774" y="851642"/>
            <a:ext cx="9137715" cy="600635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71FD51A-1C7E-4432-B138-51A8396BB08C}"/>
                </a:ext>
              </a:extLst>
            </p:cNvPr>
            <p:cNvSpPr txBox="1"/>
            <p:nvPr/>
          </p:nvSpPr>
          <p:spPr>
            <a:xfrm>
              <a:off x="9056017" y="2513085"/>
              <a:ext cx="27856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PPPPTK </a:t>
              </a:r>
              <a:r>
                <a:rPr lang="en-US" sz="1400" dirty="0" err="1"/>
                <a:t>Penjas</a:t>
              </a:r>
              <a:r>
                <a:rPr lang="en-US" sz="1400" dirty="0"/>
                <a:t> BK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PPPPTK IPA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PPPPPTK </a:t>
              </a:r>
              <a:r>
                <a:rPr lang="en-US" sz="1400" dirty="0" err="1"/>
                <a:t>Matematika</a:t>
              </a:r>
              <a:endParaRPr lang="en-US" sz="14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65AAF14-59EC-469F-8DF8-9FF00BD9DAEF}"/>
                </a:ext>
              </a:extLst>
            </p:cNvPr>
            <p:cNvSpPr txBox="1"/>
            <p:nvPr/>
          </p:nvSpPr>
          <p:spPr>
            <a:xfrm>
              <a:off x="7663207" y="4956548"/>
              <a:ext cx="278562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BPPAUD </a:t>
              </a:r>
              <a:r>
                <a:rPr lang="en-US" sz="1400" dirty="0" err="1"/>
                <a:t>Jawa</a:t>
              </a:r>
              <a:r>
                <a:rPr lang="en-US" sz="1400" dirty="0"/>
                <a:t> Timur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PPPAUD </a:t>
              </a:r>
              <a:r>
                <a:rPr lang="en-US" sz="1400" dirty="0" err="1"/>
                <a:t>Jawa</a:t>
              </a:r>
              <a:r>
                <a:rPr lang="en-US" sz="1400" dirty="0"/>
                <a:t> Tengah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LPMP Riau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LPMP </a:t>
              </a:r>
              <a:r>
                <a:rPr lang="en-US" sz="1400" dirty="0" err="1"/>
                <a:t>Jawa</a:t>
              </a:r>
              <a:r>
                <a:rPr lang="en-US" sz="1400" dirty="0"/>
                <a:t> Timur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1E87165-B604-41D5-9F65-FD720B7E728D}"/>
                </a:ext>
              </a:extLst>
            </p:cNvPr>
            <p:cNvSpPr txBox="1"/>
            <p:nvPr/>
          </p:nvSpPr>
          <p:spPr>
            <a:xfrm>
              <a:off x="4120299" y="3996035"/>
              <a:ext cx="1172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BBPPMPV BMTI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F945B99-D2B7-4573-B122-24691425857E}"/>
                </a:ext>
              </a:extLst>
            </p:cNvPr>
            <p:cNvSpPr txBox="1"/>
            <p:nvPr/>
          </p:nvSpPr>
          <p:spPr>
            <a:xfrm>
              <a:off x="3403076" y="2143753"/>
              <a:ext cx="163397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/>
                <a:t>Balai</a:t>
              </a:r>
              <a:r>
                <a:rPr lang="en-US" sz="1400" dirty="0"/>
                <a:t> </a:t>
              </a:r>
              <a:r>
                <a:rPr lang="en-US" sz="1400" dirty="0" err="1"/>
                <a:t>Pelestarian</a:t>
              </a:r>
              <a:r>
                <a:rPr lang="en-US" sz="1400" dirty="0"/>
                <a:t> Situs </a:t>
              </a:r>
              <a:r>
                <a:rPr lang="en-US" sz="1400" dirty="0" err="1"/>
                <a:t>Manusia</a:t>
              </a:r>
              <a:r>
                <a:rPr lang="en-US" sz="1400" dirty="0"/>
                <a:t> </a:t>
              </a:r>
              <a:r>
                <a:rPr lang="en-US" sz="1400" dirty="0" err="1"/>
                <a:t>Purba</a:t>
              </a:r>
              <a:r>
                <a:rPr lang="en-US" sz="1400" dirty="0"/>
                <a:t> </a:t>
              </a:r>
              <a:r>
                <a:rPr lang="en-US" sz="1400" dirty="0" err="1"/>
                <a:t>Sangiran</a:t>
              </a:r>
              <a:endParaRPr lang="en-US" sz="1400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943AD7C-D8BD-48A9-BEE9-B8F22CF21F1C}"/>
                </a:ext>
              </a:extLst>
            </p:cNvPr>
            <p:cNvSpPr txBox="1"/>
            <p:nvPr/>
          </p:nvSpPr>
          <p:spPr>
            <a:xfrm>
              <a:off x="4542917" y="1314738"/>
              <a:ext cx="13213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/>
                <a:t>Pusmenjar</a:t>
              </a:r>
              <a:endParaRPr lang="en-US" sz="14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8288D8D-AD10-45E8-BDCF-1F5D387C0D08}"/>
                </a:ext>
              </a:extLst>
            </p:cNvPr>
            <p:cNvSpPr txBox="1"/>
            <p:nvPr/>
          </p:nvSpPr>
          <p:spPr>
            <a:xfrm>
              <a:off x="7384330" y="880727"/>
              <a:ext cx="13213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/>
                <a:t>Pusbin</a:t>
              </a:r>
              <a:r>
                <a:rPr lang="en-US" sz="1400" dirty="0"/>
                <a:t> Bahasa dan Sastra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EC33FE9-970B-4F2B-BCCA-62B2934BC513}"/>
                </a:ext>
              </a:extLst>
            </p:cNvPr>
            <p:cNvSpPr/>
            <p:nvPr/>
          </p:nvSpPr>
          <p:spPr>
            <a:xfrm>
              <a:off x="5707302" y="2745977"/>
              <a:ext cx="2678467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/>
                <a:t>TOTAL </a:t>
              </a:r>
              <a:r>
                <a:rPr lang="en-US" sz="2800" b="1" dirty="0"/>
                <a:t>12</a:t>
              </a:r>
              <a:r>
                <a:rPr lang="en-US" sz="2800" dirty="0"/>
                <a:t> SATKER YANG DIUSULKAN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8338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37C43-DB62-4D09-BC51-FF2AE36C2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ZI – WBK 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72719275-2041-471C-AB2E-161B015A3F9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705493" y="1762812"/>
          <a:ext cx="9486507" cy="5095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51D4BC2-6DD2-48DB-B626-71244010A753}"/>
              </a:ext>
            </a:extLst>
          </p:cNvPr>
          <p:cNvSpPr/>
          <p:nvPr/>
        </p:nvSpPr>
        <p:spPr>
          <a:xfrm>
            <a:off x="4004822" y="1123837"/>
            <a:ext cx="6887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TOTAL </a:t>
            </a:r>
            <a:r>
              <a:rPr lang="en-US" sz="3200" b="1" dirty="0"/>
              <a:t>155</a:t>
            </a:r>
            <a:r>
              <a:rPr lang="en-US" sz="3200" dirty="0"/>
              <a:t> SATKER YANG DIUSULKAN</a:t>
            </a:r>
          </a:p>
        </p:txBody>
      </p:sp>
    </p:spTree>
    <p:extLst>
      <p:ext uri="{BB962C8B-B14F-4D97-AF65-F5344CB8AC3E}">
        <p14:creationId xmlns:p14="http://schemas.microsoft.com/office/powerpoint/2010/main" val="257922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A65A38-7429-4BE2-B612-C64EAC956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139506" cy="4601183"/>
          </a:xfrm>
        </p:spPr>
        <p:txBody>
          <a:bodyPr/>
          <a:lstStyle/>
          <a:p>
            <a:r>
              <a:rPr lang="en-US" i="1" dirty="0"/>
              <a:t>Desk Evaluation </a:t>
            </a:r>
            <a:r>
              <a:rPr lang="en-US" dirty="0"/>
              <a:t>Tim </a:t>
            </a:r>
            <a:r>
              <a:rPr lang="en-US" dirty="0" err="1"/>
              <a:t>Penilai</a:t>
            </a:r>
            <a:r>
              <a:rPr lang="en-US" dirty="0"/>
              <a:t> Internal</a:t>
            </a:r>
          </a:p>
        </p:txBody>
      </p:sp>
      <p:pic>
        <p:nvPicPr>
          <p:cNvPr id="1026" name="Picture 2" descr="CMA CGM | Cut Off date">
            <a:extLst>
              <a:ext uri="{FF2B5EF4-FFF2-40B4-BE49-F238E27FC236}">
                <a16:creationId xmlns:a16="http://schemas.microsoft.com/office/drawing/2014/main" id="{75CDF761-971E-4189-99A9-8CC1D1AC2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120" y="2213079"/>
            <a:ext cx="3474720" cy="278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runge Green Criteria Word With Star Icon Round Rubber Seal Stamp.. Royalty  Free Cliparts, Vectors, And Stock Illustration. Image 123102504.">
            <a:extLst>
              <a:ext uri="{FF2B5EF4-FFF2-40B4-BE49-F238E27FC236}">
                <a16:creationId xmlns:a16="http://schemas.microsoft.com/office/drawing/2014/main" id="{803E9161-2F48-4770-B681-D601BD32A1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912" y="2213079"/>
            <a:ext cx="3474720" cy="2783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3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35EAA-B0A7-4E49-ADED-09F516323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Kriteria</a:t>
            </a:r>
            <a:br>
              <a:rPr lang="en-US" dirty="0"/>
            </a:br>
            <a:r>
              <a:rPr lang="en-US" dirty="0"/>
              <a:t>ZI – WBK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2CB8CD-0B2A-48BD-9C3C-875DF29639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574294"/>
              </p:ext>
            </p:extLst>
          </p:nvPr>
        </p:nvGraphicFramePr>
        <p:xfrm>
          <a:off x="3897019" y="716437"/>
          <a:ext cx="7315200" cy="5599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6832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35EAA-B0A7-4E49-ADED-09F516323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Kriteria</a:t>
            </a:r>
            <a:br>
              <a:rPr lang="en-US" dirty="0"/>
            </a:br>
            <a:r>
              <a:rPr lang="en-US" dirty="0"/>
              <a:t>ZI – WBBM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2CB8CD-0B2A-48BD-9C3C-875DF29639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161816"/>
              </p:ext>
            </p:extLst>
          </p:nvPr>
        </p:nvGraphicFramePr>
        <p:xfrm>
          <a:off x="3868738" y="477520"/>
          <a:ext cx="7315200" cy="6085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2236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35EAA-B0A7-4E49-ADED-09F51632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96" y="1123837"/>
            <a:ext cx="3271100" cy="4601183"/>
          </a:xfrm>
        </p:spPr>
        <p:txBody>
          <a:bodyPr/>
          <a:lstStyle/>
          <a:p>
            <a:r>
              <a:rPr lang="en-US" dirty="0"/>
              <a:t>Hasil </a:t>
            </a:r>
            <a:r>
              <a:rPr lang="en-US" dirty="0" err="1"/>
              <a:t>Monev</a:t>
            </a:r>
            <a:br>
              <a:rPr lang="en-US" dirty="0"/>
            </a:br>
            <a:r>
              <a:rPr lang="en-US" dirty="0"/>
              <a:t>ZI – WBK/WBBM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2CB8CD-0B2A-48BD-9C3C-875DF29639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618530"/>
              </p:ext>
            </p:extLst>
          </p:nvPr>
        </p:nvGraphicFramePr>
        <p:xfrm>
          <a:off x="3868738" y="358219"/>
          <a:ext cx="7315200" cy="6205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3339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35EAA-B0A7-4E49-ADED-09F51632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96" y="1123837"/>
            <a:ext cx="3271100" cy="4601183"/>
          </a:xfrm>
        </p:spPr>
        <p:txBody>
          <a:bodyPr/>
          <a:lstStyle/>
          <a:p>
            <a:r>
              <a:rPr lang="en-US" dirty="0"/>
              <a:t>Hasil </a:t>
            </a:r>
            <a:r>
              <a:rPr lang="en-US" dirty="0" err="1"/>
              <a:t>Monev</a:t>
            </a:r>
            <a:br>
              <a:rPr lang="en-US" dirty="0"/>
            </a:br>
            <a:r>
              <a:rPr lang="en-US" dirty="0"/>
              <a:t>ZI – WBK/WBBM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2CB8CD-0B2A-48BD-9C3C-875DF29639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264086"/>
              </p:ext>
            </p:extLst>
          </p:nvPr>
        </p:nvGraphicFramePr>
        <p:xfrm>
          <a:off x="3868738" y="477520"/>
          <a:ext cx="7315200" cy="6085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2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35EAA-B0A7-4E49-ADED-09F51632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96" y="1123837"/>
            <a:ext cx="3271100" cy="4601183"/>
          </a:xfrm>
        </p:spPr>
        <p:txBody>
          <a:bodyPr/>
          <a:lstStyle/>
          <a:p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BPPAUD-DIKMAS</a:t>
            </a:r>
            <a:br>
              <a:rPr lang="en-US" dirty="0"/>
            </a:br>
            <a:r>
              <a:rPr lang="en-US" dirty="0" err="1"/>
              <a:t>Jawa</a:t>
            </a:r>
            <a:r>
              <a:rPr lang="en-US" dirty="0"/>
              <a:t> Timur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2CB8CD-0B2A-48BD-9C3C-875DF29639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127559"/>
              </p:ext>
            </p:extLst>
          </p:nvPr>
        </p:nvGraphicFramePr>
        <p:xfrm>
          <a:off x="3717908" y="128076"/>
          <a:ext cx="7933621" cy="6592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724499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396</TotalTime>
  <Words>811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Corbel</vt:lpstr>
      <vt:lpstr>Wingdings 2</vt:lpstr>
      <vt:lpstr>Frame</vt:lpstr>
      <vt:lpstr>Rapat Koordinasi Pengajuan Unit Kerja Berpredikat ZI – WBK/WBBM</vt:lpstr>
      <vt:lpstr>Usulan Calon ZI – WBBM </vt:lpstr>
      <vt:lpstr>Usulan Calon ZI – WBK </vt:lpstr>
      <vt:lpstr>Desk Evaluation Tim Penilai Internal</vt:lpstr>
      <vt:lpstr>Usulan Kriteria ZI – WBK </vt:lpstr>
      <vt:lpstr>Usulan Kriteria ZI – WBBM </vt:lpstr>
      <vt:lpstr>Hasil Monev ZI – WBK/WBBM</vt:lpstr>
      <vt:lpstr>Hasil Monev ZI – WBK/WBBM</vt:lpstr>
      <vt:lpstr>Catatan Evaluasi BPPAUD-DIKMAS Jawa Timur</vt:lpstr>
      <vt:lpstr>Catatan Evaluasi LPMP Riau</vt:lpstr>
      <vt:lpstr>Catatan Evaluasi PPPPTK PENJAS &amp; BK</vt:lpstr>
      <vt:lpstr>Catatan Evaluasi PUSDIKLAT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Rapat Koordinasi</dc:title>
  <dc:creator>user</dc:creator>
  <cp:lastModifiedBy>user</cp:lastModifiedBy>
  <cp:revision>24</cp:revision>
  <dcterms:created xsi:type="dcterms:W3CDTF">2021-04-14T06:24:07Z</dcterms:created>
  <dcterms:modified xsi:type="dcterms:W3CDTF">2021-04-15T05:26:51Z</dcterms:modified>
</cp:coreProperties>
</file>