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67" r:id="rId1"/>
  </p:sldMasterIdLst>
  <p:notesMasterIdLst>
    <p:notesMasterId r:id="rId38"/>
  </p:notesMasterIdLst>
  <p:sldIdLst>
    <p:sldId id="1159" r:id="rId2"/>
    <p:sldId id="271" r:id="rId3"/>
    <p:sldId id="2260" r:id="rId4"/>
    <p:sldId id="3028" r:id="rId5"/>
    <p:sldId id="4163" r:id="rId6"/>
    <p:sldId id="1192" r:id="rId7"/>
    <p:sldId id="1193" r:id="rId8"/>
    <p:sldId id="456" r:id="rId9"/>
    <p:sldId id="1145" r:id="rId10"/>
    <p:sldId id="637" r:id="rId11"/>
    <p:sldId id="651" r:id="rId12"/>
    <p:sldId id="639" r:id="rId13"/>
    <p:sldId id="1172" r:id="rId14"/>
    <p:sldId id="1155" r:id="rId15"/>
    <p:sldId id="1156" r:id="rId16"/>
    <p:sldId id="1151" r:id="rId17"/>
    <p:sldId id="1152" r:id="rId18"/>
    <p:sldId id="1174" r:id="rId19"/>
    <p:sldId id="1175" r:id="rId20"/>
    <p:sldId id="4161" r:id="rId21"/>
    <p:sldId id="4162" r:id="rId22"/>
    <p:sldId id="1179" r:id="rId23"/>
    <p:sldId id="1180" r:id="rId24"/>
    <p:sldId id="4133" r:id="rId25"/>
    <p:sldId id="1177" r:id="rId26"/>
    <p:sldId id="1183" r:id="rId27"/>
    <p:sldId id="4164" r:id="rId28"/>
    <p:sldId id="4141" r:id="rId29"/>
    <p:sldId id="4158" r:id="rId30"/>
    <p:sldId id="4160" r:id="rId31"/>
    <p:sldId id="1184" r:id="rId32"/>
    <p:sldId id="1185" r:id="rId33"/>
    <p:sldId id="1186" r:id="rId34"/>
    <p:sldId id="1187" r:id="rId35"/>
    <p:sldId id="1171" r:id="rId36"/>
    <p:sldId id="1191" r:id="rId37"/>
  </p:sldIdLst>
  <p:sldSz cx="12192000" cy="6858000"/>
  <p:notesSz cx="6797675" cy="9928225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AC7D"/>
    <a:srgbClr val="E8244E"/>
    <a:srgbClr val="C01024"/>
    <a:srgbClr val="E5E5E5"/>
    <a:srgbClr val="F2AD00"/>
    <a:srgbClr val="00B0F0"/>
    <a:srgbClr val="FF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06" autoAdjust="0"/>
    <p:restoredTop sz="93309" autoAdjust="0"/>
  </p:normalViewPr>
  <p:slideViewPr>
    <p:cSldViewPr snapToGrid="0">
      <p:cViewPr varScale="1">
        <p:scale>
          <a:sx n="59" d="100"/>
          <a:sy n="59" d="100"/>
        </p:scale>
        <p:origin x="520" y="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D489B9-9D6F-47D5-B05E-51E03FCC0D09}" type="doc">
      <dgm:prSet loTypeId="urn:microsoft.com/office/officeart/2005/8/layout/vProcess5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A98A724-DA81-44AB-9486-4DA00DE15BF7}">
      <dgm:prSet/>
      <dgm:spPr>
        <a:solidFill>
          <a:srgbClr val="C00000"/>
        </a:solidFill>
      </dgm:spPr>
      <dgm:t>
        <a:bodyPr/>
        <a:lstStyle/>
        <a:p>
          <a:pPr rtl="0"/>
          <a:r>
            <a:rPr lang="id-ID" sz="2000" dirty="0">
              <a:solidFill>
                <a:schemeClr val="bg1"/>
              </a:solidFill>
              <a:latin typeface="Arial Black" panose="020B0A04020102020204" pitchFamily="34" charset="0"/>
            </a:rPr>
            <a:t>PERATURAN  PRESIDEN NO 81 TAHUN  2010  TENTANG </a:t>
          </a:r>
          <a:r>
            <a:rPr lang="en-US" sz="2000" dirty="0">
              <a:solidFill>
                <a:schemeClr val="bg1"/>
              </a:solidFill>
              <a:latin typeface="Arial Black" panose="020B0A04020102020204" pitchFamily="34" charset="0"/>
            </a:rPr>
            <a:t>GRAND DESIGN RB 2010-2025</a:t>
          </a:r>
        </a:p>
      </dgm:t>
    </dgm:pt>
    <dgm:pt modelId="{15CC5DCA-FCEB-439B-BBDC-4748555B3FAC}" type="parTrans" cxnId="{4491761C-432B-4DA7-B517-75EDF8F290FB}">
      <dgm:prSet/>
      <dgm:spPr/>
      <dgm:t>
        <a:bodyPr/>
        <a:lstStyle/>
        <a:p>
          <a:endParaRPr lang="en-US"/>
        </a:p>
      </dgm:t>
    </dgm:pt>
    <dgm:pt modelId="{13B4A3AF-29BE-40D1-9723-0985466ADD1C}" type="sibTrans" cxnId="{4491761C-432B-4DA7-B517-75EDF8F290FB}">
      <dgm:prSet/>
      <dgm:spPr>
        <a:solidFill>
          <a:schemeClr val="accent5">
            <a:lumMod val="60000"/>
            <a:lumOff val="40000"/>
            <a:alpha val="89804"/>
          </a:schemeClr>
        </a:solidFill>
      </dgm:spPr>
      <dgm:t>
        <a:bodyPr/>
        <a:lstStyle/>
        <a:p>
          <a:endParaRPr lang="en-US"/>
        </a:p>
      </dgm:t>
    </dgm:pt>
    <dgm:pt modelId="{B1E55786-B328-42A3-82D0-4F240D6AF6A1}">
      <dgm:prSet custT="1"/>
      <dgm:spPr>
        <a:solidFill>
          <a:srgbClr val="C00000"/>
        </a:solidFill>
      </dgm:spPr>
      <dgm:t>
        <a:bodyPr/>
        <a:lstStyle/>
        <a:p>
          <a:pPr rtl="0"/>
          <a:r>
            <a:rPr lang="en-US" sz="1400" dirty="0">
              <a:solidFill>
                <a:schemeClr val="bg1"/>
              </a:solidFill>
              <a:latin typeface="Arial Black" panose="020B0A04020102020204" pitchFamily="34" charset="0"/>
            </a:rPr>
            <a:t>Road Map </a:t>
          </a:r>
          <a:r>
            <a:rPr lang="af-ZA" sz="1400" b="1" dirty="0">
              <a:solidFill>
                <a:schemeClr val="bg1"/>
              </a:solidFill>
              <a:latin typeface="Arial Black" panose="020B0A04020102020204" pitchFamily="34" charset="0"/>
              <a:ea typeface="Calibri" pitchFamily="34" charset="0"/>
              <a:cs typeface="Times New Roman" pitchFamily="18" charset="0"/>
            </a:rPr>
            <a:t>Operasionalisasi </a:t>
          </a:r>
          <a:r>
            <a:rPr lang="af-ZA" sz="1400" b="1" i="1" dirty="0">
              <a:solidFill>
                <a:schemeClr val="bg1"/>
              </a:solidFill>
              <a:latin typeface="Arial Black" panose="020B0A04020102020204" pitchFamily="34" charset="0"/>
              <a:ea typeface="Calibri" pitchFamily="34" charset="0"/>
              <a:cs typeface="Times New Roman" pitchFamily="18" charset="0"/>
            </a:rPr>
            <a:t>Grand Design</a:t>
          </a:r>
          <a:r>
            <a:rPr lang="af-ZA" sz="1400" b="1" dirty="0">
              <a:solidFill>
                <a:schemeClr val="bg1"/>
              </a:solidFill>
              <a:latin typeface="Arial Black" panose="020B0A04020102020204" pitchFamily="34" charset="0"/>
              <a:ea typeface="Calibri" pitchFamily="34" charset="0"/>
              <a:cs typeface="Times New Roman" pitchFamily="18" charset="0"/>
            </a:rPr>
            <a:t> Reformasi Birokrasi </a:t>
          </a:r>
          <a:endParaRPr lang="en-US" sz="1400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8A7EE386-1879-4EF5-8186-00B78D571166}" type="parTrans" cxnId="{8A28FC9A-7E2D-4D44-9AC7-B3DD65A019E3}">
      <dgm:prSet/>
      <dgm:spPr/>
      <dgm:t>
        <a:bodyPr/>
        <a:lstStyle/>
        <a:p>
          <a:endParaRPr lang="en-US"/>
        </a:p>
      </dgm:t>
    </dgm:pt>
    <dgm:pt modelId="{E467F126-406B-4648-AE84-5C8D7072DE11}" type="sibTrans" cxnId="{8A28FC9A-7E2D-4D44-9AC7-B3DD65A019E3}">
      <dgm:prSet/>
      <dgm:spPr/>
      <dgm:t>
        <a:bodyPr/>
        <a:lstStyle/>
        <a:p>
          <a:endParaRPr lang="en-US"/>
        </a:p>
      </dgm:t>
    </dgm:pt>
    <dgm:pt modelId="{2D02FF2D-9982-4015-B185-DFBC844F8822}">
      <dgm:prSet custT="1"/>
      <dgm:spPr>
        <a:solidFill>
          <a:srgbClr val="C00000"/>
        </a:solidFill>
      </dgm:spPr>
      <dgm:t>
        <a:bodyPr/>
        <a:lstStyle/>
        <a:p>
          <a:pPr rtl="0"/>
          <a:r>
            <a:rPr lang="en-US" sz="2000" dirty="0">
              <a:solidFill>
                <a:schemeClr val="bg1"/>
              </a:solidFill>
              <a:latin typeface="Arial Black" panose="020B0A04020102020204" pitchFamily="34" charset="0"/>
            </a:rPr>
            <a:t>RANCANGAN INDUK PELAKSANAAN REFORMASI BIROKRASI NASIONAL</a:t>
          </a:r>
        </a:p>
      </dgm:t>
    </dgm:pt>
    <dgm:pt modelId="{F614D0FE-A5A1-47F5-8D40-01AC2D9007C6}" type="parTrans" cxnId="{1C7CDD6A-F4FD-4B7B-AA1A-F54E78045452}">
      <dgm:prSet/>
      <dgm:spPr/>
      <dgm:t>
        <a:bodyPr/>
        <a:lstStyle/>
        <a:p>
          <a:endParaRPr lang="en-US"/>
        </a:p>
      </dgm:t>
    </dgm:pt>
    <dgm:pt modelId="{2974581F-3C0B-4897-86FF-8C499E844030}" type="sibTrans" cxnId="{1C7CDD6A-F4FD-4B7B-AA1A-F54E78045452}">
      <dgm:prSet/>
      <dgm:spPr/>
      <dgm:t>
        <a:bodyPr/>
        <a:lstStyle/>
        <a:p>
          <a:endParaRPr lang="en-US"/>
        </a:p>
      </dgm:t>
    </dgm:pt>
    <dgm:pt modelId="{A8B3A757-FD5B-47DE-A88B-29479CAC8AAB}">
      <dgm:prSet custT="1"/>
      <dgm:spPr>
        <a:solidFill>
          <a:srgbClr val="C00000"/>
        </a:solidFill>
      </dgm:spPr>
      <dgm:t>
        <a:bodyPr/>
        <a:lstStyle/>
        <a:p>
          <a:pPr rtl="0"/>
          <a:r>
            <a:rPr lang="id-ID" sz="1400" b="1" dirty="0">
              <a:solidFill>
                <a:schemeClr val="bg1"/>
              </a:solidFill>
              <a:latin typeface="Arial Black" panose="020B0A04020102020204" pitchFamily="34" charset="0"/>
              <a:ea typeface="Calibri" pitchFamily="34" charset="0"/>
              <a:cs typeface="Times New Roman" pitchFamily="18" charset="0"/>
            </a:rPr>
            <a:t>Periode  I : 2010 – 2014 (PERMENPAN 20 TAHUN 2010 )</a:t>
          </a:r>
          <a:endParaRPr lang="en-US" sz="1400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42238616-3EA1-402A-B844-7B7DB4D35457}" type="parTrans" cxnId="{E137B8DC-1701-4FA0-AD82-DF2F4EB5C49A}">
      <dgm:prSet/>
      <dgm:spPr/>
      <dgm:t>
        <a:bodyPr/>
        <a:lstStyle/>
        <a:p>
          <a:endParaRPr lang="en-US"/>
        </a:p>
      </dgm:t>
    </dgm:pt>
    <dgm:pt modelId="{BD5AB4B1-7824-4F1D-BBF6-539E404E09ED}" type="sibTrans" cxnId="{E137B8DC-1701-4FA0-AD82-DF2F4EB5C49A}">
      <dgm:prSet/>
      <dgm:spPr/>
      <dgm:t>
        <a:bodyPr/>
        <a:lstStyle/>
        <a:p>
          <a:endParaRPr lang="en-US"/>
        </a:p>
      </dgm:t>
    </dgm:pt>
    <dgm:pt modelId="{E8CD51EA-4C89-4F25-A2DC-CB17E4905746}">
      <dgm:prSet custT="1"/>
      <dgm:spPr>
        <a:solidFill>
          <a:srgbClr val="C00000"/>
        </a:solidFill>
      </dgm:spPr>
      <dgm:t>
        <a:bodyPr/>
        <a:lstStyle/>
        <a:p>
          <a:pPr rtl="0"/>
          <a:r>
            <a:rPr lang="id-ID" sz="1400" b="1" dirty="0">
              <a:solidFill>
                <a:schemeClr val="bg1"/>
              </a:solidFill>
              <a:latin typeface="Arial Black" panose="020B0A04020102020204" pitchFamily="34" charset="0"/>
              <a:ea typeface="Calibri" pitchFamily="34" charset="0"/>
              <a:cs typeface="Times New Roman" pitchFamily="18" charset="0"/>
            </a:rPr>
            <a:t>Periode  II : 2015 – 2019(PERMENPAN 12 TAHUN 2015 </a:t>
          </a:r>
          <a:endParaRPr lang="en-US" sz="1400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4F12A11A-F8C9-44CB-B6AE-C56D19F6924D}" type="parTrans" cxnId="{591C579B-724E-4186-BD9F-074DB822E6CB}">
      <dgm:prSet/>
      <dgm:spPr/>
      <dgm:t>
        <a:bodyPr/>
        <a:lstStyle/>
        <a:p>
          <a:endParaRPr lang="id-ID"/>
        </a:p>
      </dgm:t>
    </dgm:pt>
    <dgm:pt modelId="{4DC44464-606F-4315-A58B-0039FA6AF007}" type="sibTrans" cxnId="{591C579B-724E-4186-BD9F-074DB822E6CB}">
      <dgm:prSet/>
      <dgm:spPr/>
      <dgm:t>
        <a:bodyPr/>
        <a:lstStyle/>
        <a:p>
          <a:endParaRPr lang="id-ID"/>
        </a:p>
      </dgm:t>
    </dgm:pt>
    <dgm:pt modelId="{1E1E1F31-8BE0-44F9-A6CD-64B13DCC28DC}">
      <dgm:prSet custT="1"/>
      <dgm:spPr>
        <a:solidFill>
          <a:srgbClr val="C00000"/>
        </a:solidFill>
      </dgm:spPr>
      <dgm:t>
        <a:bodyPr/>
        <a:lstStyle/>
        <a:p>
          <a:pPr rtl="0"/>
          <a:r>
            <a:rPr lang="id-ID" sz="1400" b="1" dirty="0">
              <a:solidFill>
                <a:schemeClr val="bg1"/>
              </a:solidFill>
              <a:latin typeface="Arial Black" panose="020B0A04020102020204" pitchFamily="34" charset="0"/>
              <a:ea typeface="Calibri" pitchFamily="34" charset="0"/>
              <a:cs typeface="Times New Roman" pitchFamily="18" charset="0"/>
            </a:rPr>
            <a:t> Periode III : 2020 – 2024 (PERMENPAN 25 THN 2020 ) </a:t>
          </a:r>
          <a:endParaRPr lang="en-US" sz="1400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147D7959-D986-4DEE-AC59-DB1B481B741B}" type="parTrans" cxnId="{6790F33D-2FB7-4798-9DFE-8275480D3365}">
      <dgm:prSet/>
      <dgm:spPr/>
      <dgm:t>
        <a:bodyPr/>
        <a:lstStyle/>
        <a:p>
          <a:endParaRPr lang="id-ID"/>
        </a:p>
      </dgm:t>
    </dgm:pt>
    <dgm:pt modelId="{AC538605-E9A0-46B2-B49E-43C91A49E61F}" type="sibTrans" cxnId="{6790F33D-2FB7-4798-9DFE-8275480D3365}">
      <dgm:prSet/>
      <dgm:spPr/>
      <dgm:t>
        <a:bodyPr/>
        <a:lstStyle/>
        <a:p>
          <a:endParaRPr lang="id-ID"/>
        </a:p>
      </dgm:t>
    </dgm:pt>
    <dgm:pt modelId="{D8F7EF83-882B-45F0-A4E9-656C4CC5E7CC}" type="pres">
      <dgm:prSet presAssocID="{DCD489B9-9D6F-47D5-B05E-51E03FCC0D09}" presName="outerComposite" presStyleCnt="0">
        <dgm:presLayoutVars>
          <dgm:chMax val="5"/>
          <dgm:dir/>
          <dgm:resizeHandles val="exact"/>
        </dgm:presLayoutVars>
      </dgm:prSet>
      <dgm:spPr/>
    </dgm:pt>
    <dgm:pt modelId="{0959771E-0734-492C-BE60-BABF745E10C1}" type="pres">
      <dgm:prSet presAssocID="{DCD489B9-9D6F-47D5-B05E-51E03FCC0D09}" presName="dummyMaxCanvas" presStyleCnt="0">
        <dgm:presLayoutVars/>
      </dgm:prSet>
      <dgm:spPr/>
    </dgm:pt>
    <dgm:pt modelId="{AE207FDD-EBE3-45D8-9113-B6CDC7D229D5}" type="pres">
      <dgm:prSet presAssocID="{DCD489B9-9D6F-47D5-B05E-51E03FCC0D09}" presName="TwoNodes_1" presStyleLbl="node1" presStyleIdx="0" presStyleCnt="2" custScaleX="117647" custLinFactNeighborX="22375" custLinFactNeighborY="10183">
        <dgm:presLayoutVars>
          <dgm:bulletEnabled val="1"/>
        </dgm:presLayoutVars>
      </dgm:prSet>
      <dgm:spPr/>
    </dgm:pt>
    <dgm:pt modelId="{F29748AB-239C-4D5C-BFD3-55D4F9E202BE}" type="pres">
      <dgm:prSet presAssocID="{DCD489B9-9D6F-47D5-B05E-51E03FCC0D09}" presName="TwoNodes_2" presStyleLbl="node1" presStyleIdx="1" presStyleCnt="2" custScaleX="117647" custScaleY="106602" custLinFactNeighborX="8247" custLinFactNeighborY="-5786">
        <dgm:presLayoutVars>
          <dgm:bulletEnabled val="1"/>
        </dgm:presLayoutVars>
      </dgm:prSet>
      <dgm:spPr/>
    </dgm:pt>
    <dgm:pt modelId="{0266F4B6-8D1B-475A-AD15-808565E83A2C}" type="pres">
      <dgm:prSet presAssocID="{DCD489B9-9D6F-47D5-B05E-51E03FCC0D09}" presName="TwoConn_1-2" presStyleLbl="fgAccFollowNode1" presStyleIdx="0" presStyleCnt="1" custLinFactNeighborX="38377" custLinFactNeighborY="-2900">
        <dgm:presLayoutVars>
          <dgm:bulletEnabled val="1"/>
        </dgm:presLayoutVars>
      </dgm:prSet>
      <dgm:spPr/>
    </dgm:pt>
    <dgm:pt modelId="{6143CE85-37B5-4CB9-B616-869BC17ACF64}" type="pres">
      <dgm:prSet presAssocID="{DCD489B9-9D6F-47D5-B05E-51E03FCC0D09}" presName="TwoNodes_1_text" presStyleLbl="node1" presStyleIdx="1" presStyleCnt="2">
        <dgm:presLayoutVars>
          <dgm:bulletEnabled val="1"/>
        </dgm:presLayoutVars>
      </dgm:prSet>
      <dgm:spPr/>
    </dgm:pt>
    <dgm:pt modelId="{A3AD4D88-689F-4F4C-B5B5-2E6B68518F26}" type="pres">
      <dgm:prSet presAssocID="{DCD489B9-9D6F-47D5-B05E-51E03FCC0D09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1A7B6B0C-63C7-4D24-8D6B-12905EF83D03}" type="presOf" srcId="{E8CD51EA-4C89-4F25-A2DC-CB17E4905746}" destId="{A3AD4D88-689F-4F4C-B5B5-2E6B68518F26}" srcOrd="1" destOrd="2" presId="urn:microsoft.com/office/officeart/2005/8/layout/vProcess5"/>
    <dgm:cxn modelId="{185EE219-9A51-4A8E-AE05-DDD9A089C77C}" type="presOf" srcId="{2D02FF2D-9982-4015-B185-DFBC844F8822}" destId="{AE207FDD-EBE3-45D8-9113-B6CDC7D229D5}" srcOrd="0" destOrd="1" presId="urn:microsoft.com/office/officeart/2005/8/layout/vProcess5"/>
    <dgm:cxn modelId="{4491761C-432B-4DA7-B517-75EDF8F290FB}" srcId="{DCD489B9-9D6F-47D5-B05E-51E03FCC0D09}" destId="{EA98A724-DA81-44AB-9486-4DA00DE15BF7}" srcOrd="0" destOrd="0" parTransId="{15CC5DCA-FCEB-439B-BBDC-4748555B3FAC}" sibTransId="{13B4A3AF-29BE-40D1-9723-0985466ADD1C}"/>
    <dgm:cxn modelId="{77F87033-52FC-4D99-9880-7C1C9F1FEB40}" type="presOf" srcId="{DCD489B9-9D6F-47D5-B05E-51E03FCC0D09}" destId="{D8F7EF83-882B-45F0-A4E9-656C4CC5E7CC}" srcOrd="0" destOrd="0" presId="urn:microsoft.com/office/officeart/2005/8/layout/vProcess5"/>
    <dgm:cxn modelId="{6790F33D-2FB7-4798-9DFE-8275480D3365}" srcId="{B1E55786-B328-42A3-82D0-4F240D6AF6A1}" destId="{1E1E1F31-8BE0-44F9-A6CD-64B13DCC28DC}" srcOrd="2" destOrd="0" parTransId="{147D7959-D986-4DEE-AC59-DB1B481B741B}" sibTransId="{AC538605-E9A0-46B2-B49E-43C91A49E61F}"/>
    <dgm:cxn modelId="{23B79362-FA1D-4AAC-997E-C5CDCE9FD06E}" type="presOf" srcId="{B1E55786-B328-42A3-82D0-4F240D6AF6A1}" destId="{A3AD4D88-689F-4F4C-B5B5-2E6B68518F26}" srcOrd="1" destOrd="0" presId="urn:microsoft.com/office/officeart/2005/8/layout/vProcess5"/>
    <dgm:cxn modelId="{1C7CDD6A-F4FD-4B7B-AA1A-F54E78045452}" srcId="{EA98A724-DA81-44AB-9486-4DA00DE15BF7}" destId="{2D02FF2D-9982-4015-B185-DFBC844F8822}" srcOrd="0" destOrd="0" parTransId="{F614D0FE-A5A1-47F5-8D40-01AC2D9007C6}" sibTransId="{2974581F-3C0B-4897-86FF-8C499E844030}"/>
    <dgm:cxn modelId="{D15F2C73-83BD-41B1-93C8-0872997A0F81}" type="presOf" srcId="{1E1E1F31-8BE0-44F9-A6CD-64B13DCC28DC}" destId="{F29748AB-239C-4D5C-BFD3-55D4F9E202BE}" srcOrd="0" destOrd="3" presId="urn:microsoft.com/office/officeart/2005/8/layout/vProcess5"/>
    <dgm:cxn modelId="{8A28FC9A-7E2D-4D44-9AC7-B3DD65A019E3}" srcId="{DCD489B9-9D6F-47D5-B05E-51E03FCC0D09}" destId="{B1E55786-B328-42A3-82D0-4F240D6AF6A1}" srcOrd="1" destOrd="0" parTransId="{8A7EE386-1879-4EF5-8186-00B78D571166}" sibTransId="{E467F126-406B-4648-AE84-5C8D7072DE11}"/>
    <dgm:cxn modelId="{591C579B-724E-4186-BD9F-074DB822E6CB}" srcId="{B1E55786-B328-42A3-82D0-4F240D6AF6A1}" destId="{E8CD51EA-4C89-4F25-A2DC-CB17E4905746}" srcOrd="1" destOrd="0" parTransId="{4F12A11A-F8C9-44CB-B6AE-C56D19F6924D}" sibTransId="{4DC44464-606F-4315-A58B-0039FA6AF007}"/>
    <dgm:cxn modelId="{ADBFC19B-E174-42E8-895F-D4B43246A671}" type="presOf" srcId="{B1E55786-B328-42A3-82D0-4F240D6AF6A1}" destId="{F29748AB-239C-4D5C-BFD3-55D4F9E202BE}" srcOrd="0" destOrd="0" presId="urn:microsoft.com/office/officeart/2005/8/layout/vProcess5"/>
    <dgm:cxn modelId="{8BE3799C-8496-4B91-8E33-3D9F50EDAB1D}" type="presOf" srcId="{EA98A724-DA81-44AB-9486-4DA00DE15BF7}" destId="{6143CE85-37B5-4CB9-B616-869BC17ACF64}" srcOrd="1" destOrd="0" presId="urn:microsoft.com/office/officeart/2005/8/layout/vProcess5"/>
    <dgm:cxn modelId="{147B87A1-5F6D-4F05-92E2-D948482AAB78}" type="presOf" srcId="{EA98A724-DA81-44AB-9486-4DA00DE15BF7}" destId="{AE207FDD-EBE3-45D8-9113-B6CDC7D229D5}" srcOrd="0" destOrd="0" presId="urn:microsoft.com/office/officeart/2005/8/layout/vProcess5"/>
    <dgm:cxn modelId="{AF090AA4-863A-4513-A0FB-EC518B36C102}" type="presOf" srcId="{A8B3A757-FD5B-47DE-A88B-29479CAC8AAB}" destId="{F29748AB-239C-4D5C-BFD3-55D4F9E202BE}" srcOrd="0" destOrd="1" presId="urn:microsoft.com/office/officeart/2005/8/layout/vProcess5"/>
    <dgm:cxn modelId="{EA0233C4-924B-44FD-9692-5F5638E15AAF}" type="presOf" srcId="{A8B3A757-FD5B-47DE-A88B-29479CAC8AAB}" destId="{A3AD4D88-689F-4F4C-B5B5-2E6B68518F26}" srcOrd="1" destOrd="1" presId="urn:microsoft.com/office/officeart/2005/8/layout/vProcess5"/>
    <dgm:cxn modelId="{62E7D3D7-9749-4601-8832-7677CD2E1E17}" type="presOf" srcId="{2D02FF2D-9982-4015-B185-DFBC844F8822}" destId="{6143CE85-37B5-4CB9-B616-869BC17ACF64}" srcOrd="1" destOrd="1" presId="urn:microsoft.com/office/officeart/2005/8/layout/vProcess5"/>
    <dgm:cxn modelId="{E137B8DC-1701-4FA0-AD82-DF2F4EB5C49A}" srcId="{B1E55786-B328-42A3-82D0-4F240D6AF6A1}" destId="{A8B3A757-FD5B-47DE-A88B-29479CAC8AAB}" srcOrd="0" destOrd="0" parTransId="{42238616-3EA1-402A-B844-7B7DB4D35457}" sibTransId="{BD5AB4B1-7824-4F1D-BBF6-539E404E09ED}"/>
    <dgm:cxn modelId="{0EF561F0-B683-443D-9B07-B3B1A63ECB71}" type="presOf" srcId="{13B4A3AF-29BE-40D1-9723-0985466ADD1C}" destId="{0266F4B6-8D1B-475A-AD15-808565E83A2C}" srcOrd="0" destOrd="0" presId="urn:microsoft.com/office/officeart/2005/8/layout/vProcess5"/>
    <dgm:cxn modelId="{2B25B4F4-A8E9-454A-B151-CD913C23F819}" type="presOf" srcId="{1E1E1F31-8BE0-44F9-A6CD-64B13DCC28DC}" destId="{A3AD4D88-689F-4F4C-B5B5-2E6B68518F26}" srcOrd="1" destOrd="3" presId="urn:microsoft.com/office/officeart/2005/8/layout/vProcess5"/>
    <dgm:cxn modelId="{AF04B1FE-6FEC-4A04-90B6-4822BF939100}" type="presOf" srcId="{E8CD51EA-4C89-4F25-A2DC-CB17E4905746}" destId="{F29748AB-239C-4D5C-BFD3-55D4F9E202BE}" srcOrd="0" destOrd="2" presId="urn:microsoft.com/office/officeart/2005/8/layout/vProcess5"/>
    <dgm:cxn modelId="{FFC1529A-21AF-4148-8CEE-7C0E7BF8F755}" type="presParOf" srcId="{D8F7EF83-882B-45F0-A4E9-656C4CC5E7CC}" destId="{0959771E-0734-492C-BE60-BABF745E10C1}" srcOrd="0" destOrd="0" presId="urn:microsoft.com/office/officeart/2005/8/layout/vProcess5"/>
    <dgm:cxn modelId="{40BF1294-528D-497B-84F8-FC9B48E278A7}" type="presParOf" srcId="{D8F7EF83-882B-45F0-A4E9-656C4CC5E7CC}" destId="{AE207FDD-EBE3-45D8-9113-B6CDC7D229D5}" srcOrd="1" destOrd="0" presId="urn:microsoft.com/office/officeart/2005/8/layout/vProcess5"/>
    <dgm:cxn modelId="{735D8CA3-5FF5-4B69-8EBA-53AFF968D59C}" type="presParOf" srcId="{D8F7EF83-882B-45F0-A4E9-656C4CC5E7CC}" destId="{F29748AB-239C-4D5C-BFD3-55D4F9E202BE}" srcOrd="2" destOrd="0" presId="urn:microsoft.com/office/officeart/2005/8/layout/vProcess5"/>
    <dgm:cxn modelId="{0E8B6F6B-457B-49D1-97C1-B1BF529BCD68}" type="presParOf" srcId="{D8F7EF83-882B-45F0-A4E9-656C4CC5E7CC}" destId="{0266F4B6-8D1B-475A-AD15-808565E83A2C}" srcOrd="3" destOrd="0" presId="urn:microsoft.com/office/officeart/2005/8/layout/vProcess5"/>
    <dgm:cxn modelId="{9336466D-1AC9-487F-ABA0-7F12DD530CED}" type="presParOf" srcId="{D8F7EF83-882B-45F0-A4E9-656C4CC5E7CC}" destId="{6143CE85-37B5-4CB9-B616-869BC17ACF64}" srcOrd="4" destOrd="0" presId="urn:microsoft.com/office/officeart/2005/8/layout/vProcess5"/>
    <dgm:cxn modelId="{43433EEA-48AA-4007-A186-B18C774AA0A3}" type="presParOf" srcId="{D8F7EF83-882B-45F0-A4E9-656C4CC5E7CC}" destId="{A3AD4D88-689F-4F4C-B5B5-2E6B68518F26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910C37-FFCE-47A4-8F22-F60B9B2A36A8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#11" csCatId="colorful" phldr="1"/>
      <dgm:spPr/>
      <dgm:t>
        <a:bodyPr/>
        <a:lstStyle/>
        <a:p>
          <a:endParaRPr lang="en-US"/>
        </a:p>
      </dgm:t>
    </dgm:pt>
    <dgm:pt modelId="{9296B587-5C7B-413D-9692-4F53FA39BEA4}">
      <dgm:prSet phldrT="[Text]" custT="1"/>
      <dgm:spPr>
        <a:solidFill>
          <a:srgbClr val="F2AD00"/>
        </a:solidFill>
      </dgm:spPr>
      <dgm:t>
        <a:bodyPr/>
        <a:lstStyle/>
        <a:p>
          <a:r>
            <a:rPr lang="en-ID" sz="1600" b="1" dirty="0">
              <a:solidFill>
                <a:schemeClr val="tx1"/>
              </a:solidFill>
              <a:latin typeface="Open Sans Semibold" panose="020B0706030804020204"/>
            </a:rPr>
            <a:t>MERUPAKAN MINIATUR IMPLEMENTASI  REFORMASI BIROKRASI DI UNIT KERJA</a:t>
          </a:r>
          <a:endParaRPr lang="en-US" sz="1600" b="1" dirty="0">
            <a:solidFill>
              <a:schemeClr val="tx1"/>
            </a:solidFill>
            <a:latin typeface="Open Sans Semibold" panose="020B0706030804020204"/>
          </a:endParaRPr>
        </a:p>
      </dgm:t>
    </dgm:pt>
    <dgm:pt modelId="{33B37AB8-8A1D-4226-8D0B-CC8A993CC37F}" type="parTrans" cxnId="{B82BB2CA-0C1A-4420-A79A-26CEA1921374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46ACA56-8391-4EE8-928F-A6E7F2677ABF}" type="sibTrans" cxnId="{B82BB2CA-0C1A-4420-A79A-26CEA1921374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47EE9C1-54BF-4515-B1A8-392D0EE2977A}">
      <dgm:prSet phldrT="[Text]" custT="1"/>
      <dgm:spPr>
        <a:solidFill>
          <a:srgbClr val="F2AD00"/>
        </a:solidFill>
      </dgm:spPr>
      <dgm:t>
        <a:bodyPr/>
        <a:lstStyle/>
        <a:p>
          <a:pPr algn="just"/>
          <a:r>
            <a:rPr lang="en-US" sz="1400" b="1" dirty="0">
              <a:solidFill>
                <a:schemeClr val="tx1"/>
              </a:solidFill>
              <a:latin typeface="Open Sans Semibold" panose="020B0706030804020204"/>
              <a:cs typeface="Arial" charset="0"/>
            </a:rPr>
            <a:t>BERTUJUAN UNTUK M</a:t>
          </a:r>
          <a:r>
            <a:rPr lang="id-ID" sz="1400" b="1" dirty="0">
              <a:solidFill>
                <a:schemeClr val="tx1"/>
              </a:solidFill>
              <a:latin typeface="Open Sans Semibold" panose="020B0706030804020204"/>
              <a:cs typeface="Arial" charset="0"/>
            </a:rPr>
            <a:t>EMBANGUN  PROGRAM </a:t>
          </a:r>
          <a:r>
            <a:rPr lang="en-US" sz="1400" b="1" dirty="0">
              <a:solidFill>
                <a:schemeClr val="tx1"/>
              </a:solidFill>
              <a:latin typeface="Open Sans Semibold" panose="020B0706030804020204"/>
              <a:cs typeface="Arial" charset="0"/>
            </a:rPr>
            <a:t>RB </a:t>
          </a:r>
          <a:r>
            <a:rPr lang="id-ID" sz="1400" b="1" dirty="0">
              <a:solidFill>
                <a:schemeClr val="tx1"/>
              </a:solidFill>
              <a:latin typeface="Open Sans Semibold" panose="020B0706030804020204"/>
              <a:cs typeface="Arial" charset="0"/>
            </a:rPr>
            <a:t>SEHINGGA MAMPU </a:t>
          </a:r>
          <a:r>
            <a:rPr lang="en-US" sz="1400" b="1" dirty="0">
              <a:solidFill>
                <a:schemeClr val="tx1"/>
              </a:solidFill>
              <a:latin typeface="Open Sans Semibold" panose="020B0706030804020204"/>
              <a:cs typeface="Arial" charset="0"/>
            </a:rPr>
            <a:t>MENGEMBANGKAN</a:t>
          </a:r>
          <a:r>
            <a:rPr lang="id-ID" sz="1400" b="1" dirty="0">
              <a:solidFill>
                <a:schemeClr val="tx1"/>
              </a:solidFill>
              <a:latin typeface="Open Sans Semibold" panose="020B0706030804020204"/>
              <a:cs typeface="Arial" charset="0"/>
            </a:rPr>
            <a:t> BUDAYA KERJA BIROKRASI  YANG ANTI KORUPSI, BERKINERJA</a:t>
          </a:r>
          <a:r>
            <a:rPr lang="en-US" sz="1400" b="1" dirty="0">
              <a:solidFill>
                <a:schemeClr val="tx1"/>
              </a:solidFill>
              <a:latin typeface="Open Sans Semibold" panose="020B0706030804020204"/>
              <a:cs typeface="Arial" charset="0"/>
            </a:rPr>
            <a:t> TINGGI</a:t>
          </a:r>
          <a:r>
            <a:rPr lang="id-ID" sz="1400" b="1" dirty="0">
              <a:solidFill>
                <a:schemeClr val="tx1"/>
              </a:solidFill>
              <a:latin typeface="Open Sans Semibold" panose="020B0706030804020204"/>
              <a:cs typeface="Arial" charset="0"/>
            </a:rPr>
            <a:t>, DAN </a:t>
          </a:r>
          <a:r>
            <a:rPr lang="en-US" sz="1400" b="1" dirty="0">
              <a:solidFill>
                <a:schemeClr val="tx1"/>
              </a:solidFill>
              <a:latin typeface="Open Sans Semibold" panose="020B0706030804020204"/>
              <a:cs typeface="Arial" charset="0"/>
            </a:rPr>
            <a:t>MEMBERIKAN PELAYANAN PUBLIK YANG BERKUALITAS</a:t>
          </a:r>
          <a:endParaRPr lang="en-US" sz="1400" dirty="0">
            <a:solidFill>
              <a:schemeClr val="tx1"/>
            </a:solidFill>
            <a:latin typeface="Open Sans Semibold" panose="020B0706030804020204"/>
          </a:endParaRPr>
        </a:p>
      </dgm:t>
    </dgm:pt>
    <dgm:pt modelId="{F31AA0DA-7F8E-4F9C-ABCA-0D4570659430}" type="parTrans" cxnId="{8138A25D-BA41-4A42-BD5A-C62F39042E42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A51B0FD-BCDE-4CBD-B67A-93300D1F9765}" type="sibTrans" cxnId="{8138A25D-BA41-4A42-BD5A-C62F39042E42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1BBD29A-E61C-4429-81BB-1C393952CD08}">
      <dgm:prSet phldrT="[Text]"/>
      <dgm:spPr>
        <a:solidFill>
          <a:srgbClr val="F2AD00"/>
        </a:solidFill>
      </dgm:spPr>
      <dgm:t>
        <a:bodyPr/>
        <a:lstStyle/>
        <a:p>
          <a:r>
            <a:rPr lang="en-ID" b="1" dirty="0">
              <a:solidFill>
                <a:schemeClr val="tx1"/>
              </a:solidFill>
              <a:latin typeface="Open Sans Semibold" panose="020B0706030804020204"/>
            </a:rPr>
            <a:t>MEMBANGUN PERCONTOHAN PADA TINGKAT UNIT KERJA PADA INSTANSI PEMERINTAH SEBAGAI UNIT MENUJU WILAYAH BEBAS DARI KORUPSI (WBK) DAN WILAYAH BIROKRASI BERSIH DAN MELAYANI</a:t>
          </a:r>
          <a:endParaRPr lang="en-US" b="1" dirty="0">
            <a:solidFill>
              <a:schemeClr val="tx1"/>
            </a:solidFill>
            <a:latin typeface="Open Sans Semibold" panose="020B0706030804020204"/>
          </a:endParaRPr>
        </a:p>
      </dgm:t>
    </dgm:pt>
    <dgm:pt modelId="{4B6593CD-E4D9-4158-9694-FAF9D90306A2}" type="parTrans" cxnId="{1B44792F-0BA3-45E7-96D8-4EF4DE2194B8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7066519-3ADD-4CA3-8499-55679B7AC3FB}" type="sibTrans" cxnId="{1B44792F-0BA3-45E7-96D8-4EF4DE2194B8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A3E5C40-2986-40C4-BBD8-1A899FBC62C9}" type="pres">
      <dgm:prSet presAssocID="{D2910C37-FFCE-47A4-8F22-F60B9B2A36A8}" presName="Name0" presStyleCnt="0">
        <dgm:presLayoutVars>
          <dgm:chMax val="7"/>
          <dgm:chPref val="7"/>
          <dgm:dir/>
        </dgm:presLayoutVars>
      </dgm:prSet>
      <dgm:spPr/>
    </dgm:pt>
    <dgm:pt modelId="{8C2B702E-D58E-4FF9-BA7F-6D2746E03759}" type="pres">
      <dgm:prSet presAssocID="{D2910C37-FFCE-47A4-8F22-F60B9B2A36A8}" presName="Name1" presStyleCnt="0"/>
      <dgm:spPr/>
    </dgm:pt>
    <dgm:pt modelId="{A4090E7D-731F-44EB-89EC-E0B5ED1BF167}" type="pres">
      <dgm:prSet presAssocID="{D2910C37-FFCE-47A4-8F22-F60B9B2A36A8}" presName="cycle" presStyleCnt="0"/>
      <dgm:spPr/>
    </dgm:pt>
    <dgm:pt modelId="{F3C1F8AB-2161-4108-B329-AC308CE4117C}" type="pres">
      <dgm:prSet presAssocID="{D2910C37-FFCE-47A4-8F22-F60B9B2A36A8}" presName="srcNode" presStyleLbl="node1" presStyleIdx="0" presStyleCnt="3"/>
      <dgm:spPr/>
    </dgm:pt>
    <dgm:pt modelId="{2056CE20-4F7B-435A-83ED-CB3CFEA834EB}" type="pres">
      <dgm:prSet presAssocID="{D2910C37-FFCE-47A4-8F22-F60B9B2A36A8}" presName="conn" presStyleLbl="parChTrans1D2" presStyleIdx="0" presStyleCnt="1"/>
      <dgm:spPr/>
    </dgm:pt>
    <dgm:pt modelId="{CF72AD36-3628-46C8-A85D-A2FA4A4A245B}" type="pres">
      <dgm:prSet presAssocID="{D2910C37-FFCE-47A4-8F22-F60B9B2A36A8}" presName="extraNode" presStyleLbl="node1" presStyleIdx="0" presStyleCnt="3"/>
      <dgm:spPr/>
    </dgm:pt>
    <dgm:pt modelId="{4C824E6D-25D1-49D0-ABF2-09588DB0FA6A}" type="pres">
      <dgm:prSet presAssocID="{D2910C37-FFCE-47A4-8F22-F60B9B2A36A8}" presName="dstNode" presStyleLbl="node1" presStyleIdx="0" presStyleCnt="3"/>
      <dgm:spPr/>
    </dgm:pt>
    <dgm:pt modelId="{0C374110-668B-4547-B432-E40EDA9AC968}" type="pres">
      <dgm:prSet presAssocID="{9296B587-5C7B-413D-9692-4F53FA39BEA4}" presName="text_1" presStyleLbl="node1" presStyleIdx="0" presStyleCnt="3" custLinFactNeighborX="-515">
        <dgm:presLayoutVars>
          <dgm:bulletEnabled val="1"/>
        </dgm:presLayoutVars>
      </dgm:prSet>
      <dgm:spPr/>
    </dgm:pt>
    <dgm:pt modelId="{F1908853-B347-4182-94A6-01E379D2708F}" type="pres">
      <dgm:prSet presAssocID="{9296B587-5C7B-413D-9692-4F53FA39BEA4}" presName="accent_1" presStyleCnt="0"/>
      <dgm:spPr/>
    </dgm:pt>
    <dgm:pt modelId="{D1062D6F-63A5-4280-9173-F1942E676DA5}" type="pres">
      <dgm:prSet presAssocID="{9296B587-5C7B-413D-9692-4F53FA39BEA4}" presName="accentRepeatNode" presStyleLbl="solidFgAcc1" presStyleIdx="0" presStyleCnt="3" custScaleX="70418" custLinFactNeighborX="392" custLinFactNeighborY="4728"/>
      <dgm:spPr>
        <a:prstGeom prst="hexagon">
          <a:avLst/>
        </a:prstGeom>
        <a:ln>
          <a:solidFill>
            <a:schemeClr val="accent5"/>
          </a:solidFill>
        </a:ln>
      </dgm:spPr>
    </dgm:pt>
    <dgm:pt modelId="{ADD8BFBB-508B-4AF6-BF15-F00AFD74A080}" type="pres">
      <dgm:prSet presAssocID="{F47EE9C1-54BF-4515-B1A8-392D0EE2977A}" presName="text_2" presStyleLbl="node1" presStyleIdx="1" presStyleCnt="3" custScaleY="133495">
        <dgm:presLayoutVars>
          <dgm:bulletEnabled val="1"/>
        </dgm:presLayoutVars>
      </dgm:prSet>
      <dgm:spPr/>
    </dgm:pt>
    <dgm:pt modelId="{F7B53B77-B508-4BCE-B61B-6DA6DC8D93EB}" type="pres">
      <dgm:prSet presAssocID="{F47EE9C1-54BF-4515-B1A8-392D0EE2977A}" presName="accent_2" presStyleCnt="0"/>
      <dgm:spPr/>
    </dgm:pt>
    <dgm:pt modelId="{E7419CA6-9F9F-4A8A-AD1A-DB5D92C23B65}" type="pres">
      <dgm:prSet presAssocID="{F47EE9C1-54BF-4515-B1A8-392D0EE2977A}" presName="accentRepeatNode" presStyleLbl="solidFgAcc1" presStyleIdx="1" presStyleCnt="3" custScaleX="77028"/>
      <dgm:spPr>
        <a:prstGeom prst="hexagon">
          <a:avLst/>
        </a:prstGeom>
        <a:ln>
          <a:solidFill>
            <a:schemeClr val="accent5"/>
          </a:solidFill>
        </a:ln>
      </dgm:spPr>
    </dgm:pt>
    <dgm:pt modelId="{DBD65E62-BBA2-46F3-9B79-16382A7EFD42}" type="pres">
      <dgm:prSet presAssocID="{41BBD29A-E61C-4429-81BB-1C393952CD08}" presName="text_3" presStyleLbl="node1" presStyleIdx="2" presStyleCnt="3">
        <dgm:presLayoutVars>
          <dgm:bulletEnabled val="1"/>
        </dgm:presLayoutVars>
      </dgm:prSet>
      <dgm:spPr/>
    </dgm:pt>
    <dgm:pt modelId="{B054B323-9B78-43A7-A8AC-447150107C93}" type="pres">
      <dgm:prSet presAssocID="{41BBD29A-E61C-4429-81BB-1C393952CD08}" presName="accent_3" presStyleCnt="0"/>
      <dgm:spPr/>
    </dgm:pt>
    <dgm:pt modelId="{C953BB2C-8E3F-428F-80B7-1C8B64823EC0}" type="pres">
      <dgm:prSet presAssocID="{41BBD29A-E61C-4429-81BB-1C393952CD08}" presName="accentRepeatNode" presStyleLbl="solidFgAcc1" presStyleIdx="2" presStyleCnt="3" custScaleX="63215"/>
      <dgm:spPr>
        <a:prstGeom prst="hexagon">
          <a:avLst/>
        </a:prstGeom>
        <a:ln>
          <a:solidFill>
            <a:schemeClr val="accent5"/>
          </a:solidFill>
        </a:ln>
      </dgm:spPr>
    </dgm:pt>
  </dgm:ptLst>
  <dgm:cxnLst>
    <dgm:cxn modelId="{C1BE6011-16C0-4FCB-8CB8-45884A68CFEC}" type="presOf" srcId="{F47EE9C1-54BF-4515-B1A8-392D0EE2977A}" destId="{ADD8BFBB-508B-4AF6-BF15-F00AFD74A080}" srcOrd="0" destOrd="0" presId="urn:microsoft.com/office/officeart/2008/layout/VerticalCurvedList"/>
    <dgm:cxn modelId="{4FC3892B-E8AC-4137-8812-9A348D84B844}" type="presOf" srcId="{41BBD29A-E61C-4429-81BB-1C393952CD08}" destId="{DBD65E62-BBA2-46F3-9B79-16382A7EFD42}" srcOrd="0" destOrd="0" presId="urn:microsoft.com/office/officeart/2008/layout/VerticalCurvedList"/>
    <dgm:cxn modelId="{1B44792F-0BA3-45E7-96D8-4EF4DE2194B8}" srcId="{D2910C37-FFCE-47A4-8F22-F60B9B2A36A8}" destId="{41BBD29A-E61C-4429-81BB-1C393952CD08}" srcOrd="2" destOrd="0" parTransId="{4B6593CD-E4D9-4158-9694-FAF9D90306A2}" sibTransId="{17066519-3ADD-4CA3-8499-55679B7AC3FB}"/>
    <dgm:cxn modelId="{6E5E7B36-D09B-458D-9D94-1A78CCEB6F13}" type="presOf" srcId="{D2910C37-FFCE-47A4-8F22-F60B9B2A36A8}" destId="{FA3E5C40-2986-40C4-BBD8-1A899FBC62C9}" srcOrd="0" destOrd="0" presId="urn:microsoft.com/office/officeart/2008/layout/VerticalCurvedList"/>
    <dgm:cxn modelId="{8138A25D-BA41-4A42-BD5A-C62F39042E42}" srcId="{D2910C37-FFCE-47A4-8F22-F60B9B2A36A8}" destId="{F47EE9C1-54BF-4515-B1A8-392D0EE2977A}" srcOrd="1" destOrd="0" parTransId="{F31AA0DA-7F8E-4F9C-ABCA-0D4570659430}" sibTransId="{2A51B0FD-BCDE-4CBD-B67A-93300D1F9765}"/>
    <dgm:cxn modelId="{FC957C98-D69D-48D3-B542-C669816E9F3E}" type="presOf" srcId="{846ACA56-8391-4EE8-928F-A6E7F2677ABF}" destId="{2056CE20-4F7B-435A-83ED-CB3CFEA834EB}" srcOrd="0" destOrd="0" presId="urn:microsoft.com/office/officeart/2008/layout/VerticalCurvedList"/>
    <dgm:cxn modelId="{B82BB2CA-0C1A-4420-A79A-26CEA1921374}" srcId="{D2910C37-FFCE-47A4-8F22-F60B9B2A36A8}" destId="{9296B587-5C7B-413D-9692-4F53FA39BEA4}" srcOrd="0" destOrd="0" parTransId="{33B37AB8-8A1D-4226-8D0B-CC8A993CC37F}" sibTransId="{846ACA56-8391-4EE8-928F-A6E7F2677ABF}"/>
    <dgm:cxn modelId="{CA1A13F6-293A-446B-8200-5E101DC66823}" type="presOf" srcId="{9296B587-5C7B-413D-9692-4F53FA39BEA4}" destId="{0C374110-668B-4547-B432-E40EDA9AC968}" srcOrd="0" destOrd="0" presId="urn:microsoft.com/office/officeart/2008/layout/VerticalCurvedList"/>
    <dgm:cxn modelId="{4D2E9F8E-6CB5-4D3B-856D-314F1E200D10}" type="presParOf" srcId="{FA3E5C40-2986-40C4-BBD8-1A899FBC62C9}" destId="{8C2B702E-D58E-4FF9-BA7F-6D2746E03759}" srcOrd="0" destOrd="0" presId="urn:microsoft.com/office/officeart/2008/layout/VerticalCurvedList"/>
    <dgm:cxn modelId="{AE059624-EE9F-4F02-8DCA-3EAB1356C824}" type="presParOf" srcId="{8C2B702E-D58E-4FF9-BA7F-6D2746E03759}" destId="{A4090E7D-731F-44EB-89EC-E0B5ED1BF167}" srcOrd="0" destOrd="0" presId="urn:microsoft.com/office/officeart/2008/layout/VerticalCurvedList"/>
    <dgm:cxn modelId="{1C372FB4-7CC8-485D-B615-F143AF91DDFB}" type="presParOf" srcId="{A4090E7D-731F-44EB-89EC-E0B5ED1BF167}" destId="{F3C1F8AB-2161-4108-B329-AC308CE4117C}" srcOrd="0" destOrd="0" presId="urn:microsoft.com/office/officeart/2008/layout/VerticalCurvedList"/>
    <dgm:cxn modelId="{B0BACEF6-E418-4CD1-B056-BFD8679288FE}" type="presParOf" srcId="{A4090E7D-731F-44EB-89EC-E0B5ED1BF167}" destId="{2056CE20-4F7B-435A-83ED-CB3CFEA834EB}" srcOrd="1" destOrd="0" presId="urn:microsoft.com/office/officeart/2008/layout/VerticalCurvedList"/>
    <dgm:cxn modelId="{EF0F3352-6E3C-45EA-927F-F285691A9FCF}" type="presParOf" srcId="{A4090E7D-731F-44EB-89EC-E0B5ED1BF167}" destId="{CF72AD36-3628-46C8-A85D-A2FA4A4A245B}" srcOrd="2" destOrd="0" presId="urn:microsoft.com/office/officeart/2008/layout/VerticalCurvedList"/>
    <dgm:cxn modelId="{5E5CE1F1-34BD-4C87-A555-C265BC3A23E0}" type="presParOf" srcId="{A4090E7D-731F-44EB-89EC-E0B5ED1BF167}" destId="{4C824E6D-25D1-49D0-ABF2-09588DB0FA6A}" srcOrd="3" destOrd="0" presId="urn:microsoft.com/office/officeart/2008/layout/VerticalCurvedList"/>
    <dgm:cxn modelId="{51E5E699-E7BA-4480-B477-4A52CECB57EB}" type="presParOf" srcId="{8C2B702E-D58E-4FF9-BA7F-6D2746E03759}" destId="{0C374110-668B-4547-B432-E40EDA9AC968}" srcOrd="1" destOrd="0" presId="urn:microsoft.com/office/officeart/2008/layout/VerticalCurvedList"/>
    <dgm:cxn modelId="{E28D3CEA-6664-4019-996B-3D1FF3B575ED}" type="presParOf" srcId="{8C2B702E-D58E-4FF9-BA7F-6D2746E03759}" destId="{F1908853-B347-4182-94A6-01E379D2708F}" srcOrd="2" destOrd="0" presId="urn:microsoft.com/office/officeart/2008/layout/VerticalCurvedList"/>
    <dgm:cxn modelId="{6462D431-D5B3-4A2E-9A93-400BC974E3ED}" type="presParOf" srcId="{F1908853-B347-4182-94A6-01E379D2708F}" destId="{D1062D6F-63A5-4280-9173-F1942E676DA5}" srcOrd="0" destOrd="0" presId="urn:microsoft.com/office/officeart/2008/layout/VerticalCurvedList"/>
    <dgm:cxn modelId="{D8982E4D-9E87-45E4-92E8-E8E0B6CA309A}" type="presParOf" srcId="{8C2B702E-D58E-4FF9-BA7F-6D2746E03759}" destId="{ADD8BFBB-508B-4AF6-BF15-F00AFD74A080}" srcOrd="3" destOrd="0" presId="urn:microsoft.com/office/officeart/2008/layout/VerticalCurvedList"/>
    <dgm:cxn modelId="{C85777D2-DE4B-4535-A1B3-97B016AA78F3}" type="presParOf" srcId="{8C2B702E-D58E-4FF9-BA7F-6D2746E03759}" destId="{F7B53B77-B508-4BCE-B61B-6DA6DC8D93EB}" srcOrd="4" destOrd="0" presId="urn:microsoft.com/office/officeart/2008/layout/VerticalCurvedList"/>
    <dgm:cxn modelId="{B2767499-D511-4752-81C6-DCAF05B8D4D1}" type="presParOf" srcId="{F7B53B77-B508-4BCE-B61B-6DA6DC8D93EB}" destId="{E7419CA6-9F9F-4A8A-AD1A-DB5D92C23B65}" srcOrd="0" destOrd="0" presId="urn:microsoft.com/office/officeart/2008/layout/VerticalCurvedList"/>
    <dgm:cxn modelId="{F1AF2979-C3EC-42B0-8C8E-FFB98806AE90}" type="presParOf" srcId="{8C2B702E-D58E-4FF9-BA7F-6D2746E03759}" destId="{DBD65E62-BBA2-46F3-9B79-16382A7EFD42}" srcOrd="5" destOrd="0" presId="urn:microsoft.com/office/officeart/2008/layout/VerticalCurvedList"/>
    <dgm:cxn modelId="{555F2A96-B9DD-472A-8EB6-2921E211C5EC}" type="presParOf" srcId="{8C2B702E-D58E-4FF9-BA7F-6D2746E03759}" destId="{B054B323-9B78-43A7-A8AC-447150107C93}" srcOrd="6" destOrd="0" presId="urn:microsoft.com/office/officeart/2008/layout/VerticalCurvedList"/>
    <dgm:cxn modelId="{1D9D707A-995B-405C-9672-3AD05DF3D0A4}" type="presParOf" srcId="{B054B323-9B78-43A7-A8AC-447150107C93}" destId="{C953BB2C-8E3F-428F-80B7-1C8B64823EC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6FD23C-9EFD-48F9-8216-77E6F12372B8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283624D-DD51-45DE-9D90-97B76F356853}">
      <dgm:prSet custT="1"/>
      <dgm:spPr>
        <a:solidFill>
          <a:srgbClr val="F2AD00"/>
        </a:solidFill>
      </dgm:spPr>
      <dgm:t>
        <a:bodyPr/>
        <a:lstStyle/>
        <a:p>
          <a:pPr rtl="0"/>
          <a:r>
            <a:rPr lang="en-US" sz="1400" b="1" dirty="0">
              <a:solidFill>
                <a:schemeClr val="tx1"/>
              </a:solidFill>
            </a:rPr>
            <a:t>TETAPKAN UNIT KERJA YANG AKAN DIJADIKAN ZONA INTEGRITAS MENUJU WILAYAH BEBAS DARI KORUPSI (WBK)/WILAYAH BIROKRASI BERSIH DAN MELAYANI (WBBM).</a:t>
          </a:r>
        </a:p>
      </dgm:t>
    </dgm:pt>
    <dgm:pt modelId="{D81F6649-913F-4366-9C4E-5743C2F3F865}" type="parTrans" cxnId="{1F894A7B-1EDC-4DA8-BAB6-4E0007DFE462}">
      <dgm:prSet/>
      <dgm:spPr/>
      <dgm:t>
        <a:bodyPr/>
        <a:lstStyle/>
        <a:p>
          <a:endParaRPr lang="en-US"/>
        </a:p>
      </dgm:t>
    </dgm:pt>
    <dgm:pt modelId="{61FE9D68-9A0A-44C8-B5A5-679086CC7225}" type="sibTrans" cxnId="{1F894A7B-1EDC-4DA8-BAB6-4E0007DFE462}">
      <dgm:prSet/>
      <dgm:spPr/>
      <dgm:t>
        <a:bodyPr/>
        <a:lstStyle/>
        <a:p>
          <a:endParaRPr lang="en-US"/>
        </a:p>
      </dgm:t>
    </dgm:pt>
    <dgm:pt modelId="{A581CEDA-9914-4C1D-9F90-18F490EC04FC}">
      <dgm:prSet custT="1"/>
      <dgm:spPr>
        <a:solidFill>
          <a:srgbClr val="F2AD00"/>
        </a:solidFill>
      </dgm:spPr>
      <dgm:t>
        <a:bodyPr/>
        <a:lstStyle/>
        <a:p>
          <a:pPr rtl="0"/>
          <a:r>
            <a:rPr lang="en-US" sz="1400" b="1" dirty="0">
              <a:solidFill>
                <a:schemeClr val="tx1"/>
              </a:solidFill>
            </a:rPr>
            <a:t>TETAPKAN RENCANA AKSI REFORMASI BIROKRASI UNTUK UNIT KERJA ZONA INTEGRITAS.</a:t>
          </a:r>
        </a:p>
      </dgm:t>
    </dgm:pt>
    <dgm:pt modelId="{91B65A7C-05B3-4914-8CC8-6206266CB85D}" type="parTrans" cxnId="{20414FEE-E762-42AC-A0D8-35C3CD0BBB88}">
      <dgm:prSet/>
      <dgm:spPr/>
      <dgm:t>
        <a:bodyPr/>
        <a:lstStyle/>
        <a:p>
          <a:endParaRPr lang="en-US"/>
        </a:p>
      </dgm:t>
    </dgm:pt>
    <dgm:pt modelId="{CF95A199-A281-45C3-9C66-F3833FDAF7A8}" type="sibTrans" cxnId="{20414FEE-E762-42AC-A0D8-35C3CD0BBB88}">
      <dgm:prSet/>
      <dgm:spPr/>
      <dgm:t>
        <a:bodyPr/>
        <a:lstStyle/>
        <a:p>
          <a:endParaRPr lang="en-US"/>
        </a:p>
      </dgm:t>
    </dgm:pt>
    <dgm:pt modelId="{9C284D2A-006F-4B49-83D9-7B77CBC9D202}">
      <dgm:prSet custT="1"/>
      <dgm:spPr>
        <a:solidFill>
          <a:srgbClr val="F2AD00"/>
        </a:solidFill>
      </dgm:spPr>
      <dgm:t>
        <a:bodyPr/>
        <a:lstStyle/>
        <a:p>
          <a:pPr rtl="0"/>
          <a:r>
            <a:rPr lang="en-US" sz="1400" b="1" dirty="0">
              <a:solidFill>
                <a:schemeClr val="tx1"/>
              </a:solidFill>
            </a:rPr>
            <a:t>PELAKSANAAN RENCANA AKSI</a:t>
          </a:r>
          <a:r>
            <a:rPr lang="id-ID" sz="1400" b="1" dirty="0">
              <a:solidFill>
                <a:schemeClr val="tx1"/>
              </a:solidFill>
            </a:rPr>
            <a:t> PADA 6 AREA PERUBAHAN </a:t>
          </a:r>
          <a:r>
            <a:rPr lang="en-US" sz="1400" b="1" dirty="0">
              <a:solidFill>
                <a:schemeClr val="tx1"/>
              </a:solidFill>
            </a:rPr>
            <a:t>. </a:t>
          </a:r>
        </a:p>
      </dgm:t>
    </dgm:pt>
    <dgm:pt modelId="{2623AB45-8C4D-45D5-BA95-9BE64D2465B8}" type="parTrans" cxnId="{DC4F1B02-7D47-43EE-B9CB-A37F57C91CE9}">
      <dgm:prSet/>
      <dgm:spPr/>
      <dgm:t>
        <a:bodyPr/>
        <a:lstStyle/>
        <a:p>
          <a:endParaRPr lang="en-US"/>
        </a:p>
      </dgm:t>
    </dgm:pt>
    <dgm:pt modelId="{10E8E11B-4D45-4DEC-93DF-9AE347590727}" type="sibTrans" cxnId="{DC4F1B02-7D47-43EE-B9CB-A37F57C91CE9}">
      <dgm:prSet/>
      <dgm:spPr/>
      <dgm:t>
        <a:bodyPr/>
        <a:lstStyle/>
        <a:p>
          <a:endParaRPr lang="en-US"/>
        </a:p>
      </dgm:t>
    </dgm:pt>
    <dgm:pt modelId="{F6F3493E-CEAC-4D8D-9524-25F52AC873EA}">
      <dgm:prSet custT="1"/>
      <dgm:spPr>
        <a:solidFill>
          <a:srgbClr val="F2AD00"/>
        </a:solidFill>
      </dgm:spPr>
      <dgm:t>
        <a:bodyPr/>
        <a:lstStyle/>
        <a:p>
          <a:pPr rtl="0"/>
          <a:r>
            <a:rPr lang="en-US" sz="1400" b="1" dirty="0">
              <a:solidFill>
                <a:schemeClr val="tx1"/>
              </a:solidFill>
            </a:rPr>
            <a:t>UKUR INDIKATOR HASIL DAN PROSES YANG DICAPAI.</a:t>
          </a:r>
        </a:p>
      </dgm:t>
    </dgm:pt>
    <dgm:pt modelId="{4A9E1EA1-F7E3-402C-A231-D916309630F3}" type="parTrans" cxnId="{763C2300-6053-45B7-9341-AAB5E08D6E80}">
      <dgm:prSet/>
      <dgm:spPr/>
      <dgm:t>
        <a:bodyPr/>
        <a:lstStyle/>
        <a:p>
          <a:endParaRPr lang="en-US"/>
        </a:p>
      </dgm:t>
    </dgm:pt>
    <dgm:pt modelId="{419EE7DE-150A-4FA9-A484-A74C9088D53A}" type="sibTrans" cxnId="{763C2300-6053-45B7-9341-AAB5E08D6E80}">
      <dgm:prSet/>
      <dgm:spPr/>
      <dgm:t>
        <a:bodyPr/>
        <a:lstStyle/>
        <a:p>
          <a:endParaRPr lang="en-US"/>
        </a:p>
      </dgm:t>
    </dgm:pt>
    <dgm:pt modelId="{C785929C-7336-4C25-8B27-0AC58BB05A22}">
      <dgm:prSet custT="1"/>
      <dgm:spPr>
        <a:solidFill>
          <a:srgbClr val="F2AD00"/>
        </a:solidFill>
      </dgm:spPr>
      <dgm:t>
        <a:bodyPr/>
        <a:lstStyle/>
        <a:p>
          <a:pPr rtl="0"/>
          <a:r>
            <a:rPr lang="id-ID" sz="1400" b="1" dirty="0">
              <a:solidFill>
                <a:schemeClr val="tx1"/>
              </a:solidFill>
            </a:rPr>
            <a:t>TIM PENILAI INTERNAL ME</a:t>
          </a:r>
          <a:r>
            <a:rPr lang="en-US" sz="1400" b="1" dirty="0">
              <a:solidFill>
                <a:schemeClr val="tx1"/>
              </a:solidFill>
            </a:rPr>
            <a:t>LAKUKAN MONITORING DAN EVALUASI ATAS INDIKATOR HASIL DAN PROSES YANG DICAPAI.</a:t>
          </a:r>
        </a:p>
      </dgm:t>
    </dgm:pt>
    <dgm:pt modelId="{0B6F0DFC-1822-406B-B18D-B45B214310DD}" type="parTrans" cxnId="{AB806B09-96ED-4F8E-AEDA-0B558ACAD925}">
      <dgm:prSet/>
      <dgm:spPr/>
      <dgm:t>
        <a:bodyPr/>
        <a:lstStyle/>
        <a:p>
          <a:endParaRPr lang="en-US"/>
        </a:p>
      </dgm:t>
    </dgm:pt>
    <dgm:pt modelId="{B1528635-596A-4144-946A-B960146F7DB8}" type="sibTrans" cxnId="{AB806B09-96ED-4F8E-AEDA-0B558ACAD925}">
      <dgm:prSet/>
      <dgm:spPr/>
      <dgm:t>
        <a:bodyPr/>
        <a:lstStyle/>
        <a:p>
          <a:endParaRPr lang="en-US"/>
        </a:p>
      </dgm:t>
    </dgm:pt>
    <dgm:pt modelId="{B16DEC70-A5BD-4803-928B-54F9A0F34BCF}">
      <dgm:prSet custT="1"/>
      <dgm:spPr>
        <a:solidFill>
          <a:srgbClr val="00B0F0"/>
        </a:solidFill>
      </dgm:spPr>
      <dgm:t>
        <a:bodyPr/>
        <a:lstStyle/>
        <a:p>
          <a:pPr rtl="0"/>
          <a:r>
            <a:rPr lang="en-US" sz="1400" b="1" dirty="0">
              <a:solidFill>
                <a:schemeClr val="tx1"/>
              </a:solidFill>
            </a:rPr>
            <a:t>AJUKAN USULAN </a:t>
          </a:r>
          <a:r>
            <a:rPr lang="id-ID" sz="1400" b="1" dirty="0">
              <a:solidFill>
                <a:schemeClr val="tx1"/>
              </a:solidFill>
            </a:rPr>
            <a:t>MELALUI </a:t>
          </a:r>
          <a:r>
            <a:rPr lang="en-US" sz="1400" b="1" dirty="0">
              <a:solidFill>
                <a:schemeClr val="tx1"/>
              </a:solidFill>
            </a:rPr>
            <a:t>P</a:t>
          </a:r>
          <a:r>
            <a:rPr lang="id-ID" sz="1400" b="1" dirty="0">
              <a:solidFill>
                <a:schemeClr val="tx1"/>
              </a:solidFill>
            </a:rPr>
            <a:t>M</a:t>
          </a:r>
          <a:r>
            <a:rPr lang="en-US" sz="1400" b="1" dirty="0">
              <a:solidFill>
                <a:schemeClr val="tx1"/>
              </a:solidFill>
            </a:rPr>
            <a:t>P</a:t>
          </a:r>
          <a:r>
            <a:rPr lang="id-ID" sz="1400" b="1" dirty="0">
              <a:solidFill>
                <a:schemeClr val="tx1"/>
              </a:solidFill>
            </a:rPr>
            <a:t>ZI </a:t>
          </a:r>
          <a:r>
            <a:rPr lang="en-US" sz="1400" b="1" dirty="0">
              <a:solidFill>
                <a:schemeClr val="tx1"/>
              </a:solidFill>
            </a:rPr>
            <a:t>UNTUK DIEVALUASI OLEH KEMENTERIAN PANRB.</a:t>
          </a:r>
        </a:p>
      </dgm:t>
    </dgm:pt>
    <dgm:pt modelId="{E3CA3F20-220F-4C43-8C58-FBEC47BBAEE9}" type="parTrans" cxnId="{E6FBC923-9210-4FE9-B6EE-56EBE00F59EA}">
      <dgm:prSet/>
      <dgm:spPr/>
      <dgm:t>
        <a:bodyPr/>
        <a:lstStyle/>
        <a:p>
          <a:endParaRPr lang="en-US"/>
        </a:p>
      </dgm:t>
    </dgm:pt>
    <dgm:pt modelId="{342E8BE5-FC83-4B9B-861A-5EC5AA699D6F}" type="sibTrans" cxnId="{E6FBC923-9210-4FE9-B6EE-56EBE00F59EA}">
      <dgm:prSet/>
      <dgm:spPr/>
      <dgm:t>
        <a:bodyPr/>
        <a:lstStyle/>
        <a:p>
          <a:endParaRPr lang="en-US"/>
        </a:p>
      </dgm:t>
    </dgm:pt>
    <dgm:pt modelId="{AB1ADFCF-0FD9-4529-B51F-5DB6E88672B0}" type="pres">
      <dgm:prSet presAssocID="{596FD23C-9EFD-48F9-8216-77E6F12372B8}" presName="Name0" presStyleCnt="0">
        <dgm:presLayoutVars>
          <dgm:chMax val="7"/>
          <dgm:chPref val="7"/>
          <dgm:dir/>
        </dgm:presLayoutVars>
      </dgm:prSet>
      <dgm:spPr/>
    </dgm:pt>
    <dgm:pt modelId="{D8C9D0CA-92BB-435A-8145-CCF95CC3194E}" type="pres">
      <dgm:prSet presAssocID="{596FD23C-9EFD-48F9-8216-77E6F12372B8}" presName="Name1" presStyleCnt="0"/>
      <dgm:spPr/>
    </dgm:pt>
    <dgm:pt modelId="{4B6DDC32-999D-4435-A133-1267317A46CC}" type="pres">
      <dgm:prSet presAssocID="{596FD23C-9EFD-48F9-8216-77E6F12372B8}" presName="cycle" presStyleCnt="0"/>
      <dgm:spPr/>
    </dgm:pt>
    <dgm:pt modelId="{2D276D85-12B6-4153-AE8E-F92C1D9E4FC1}" type="pres">
      <dgm:prSet presAssocID="{596FD23C-9EFD-48F9-8216-77E6F12372B8}" presName="srcNode" presStyleLbl="node1" presStyleIdx="0" presStyleCnt="6"/>
      <dgm:spPr/>
    </dgm:pt>
    <dgm:pt modelId="{3CD8B345-2852-4419-A0A4-D269C3A701E0}" type="pres">
      <dgm:prSet presAssocID="{596FD23C-9EFD-48F9-8216-77E6F12372B8}" presName="conn" presStyleLbl="parChTrans1D2" presStyleIdx="0" presStyleCnt="1"/>
      <dgm:spPr/>
    </dgm:pt>
    <dgm:pt modelId="{0EC4B55E-8AC0-4912-AC35-CCB1121C8E50}" type="pres">
      <dgm:prSet presAssocID="{596FD23C-9EFD-48F9-8216-77E6F12372B8}" presName="extraNode" presStyleLbl="node1" presStyleIdx="0" presStyleCnt="6"/>
      <dgm:spPr/>
    </dgm:pt>
    <dgm:pt modelId="{66DC65D8-41A8-46CD-88F4-AA513218C0E3}" type="pres">
      <dgm:prSet presAssocID="{596FD23C-9EFD-48F9-8216-77E6F12372B8}" presName="dstNode" presStyleLbl="node1" presStyleIdx="0" presStyleCnt="6"/>
      <dgm:spPr/>
    </dgm:pt>
    <dgm:pt modelId="{7E35E7FC-657F-4A23-83A9-644C589ADFF8}" type="pres">
      <dgm:prSet presAssocID="{4283624D-DD51-45DE-9D90-97B76F356853}" presName="text_1" presStyleLbl="node1" presStyleIdx="0" presStyleCnt="6" custLinFactNeighborX="1118" custLinFactNeighborY="2517">
        <dgm:presLayoutVars>
          <dgm:bulletEnabled val="1"/>
        </dgm:presLayoutVars>
      </dgm:prSet>
      <dgm:spPr/>
    </dgm:pt>
    <dgm:pt modelId="{773BDBC4-70E8-46A8-B961-D04820BF161E}" type="pres">
      <dgm:prSet presAssocID="{4283624D-DD51-45DE-9D90-97B76F356853}" presName="accent_1" presStyleCnt="0"/>
      <dgm:spPr/>
    </dgm:pt>
    <dgm:pt modelId="{D87A5CEE-B78A-409D-A607-29FC0CC6DB8A}" type="pres">
      <dgm:prSet presAssocID="{4283624D-DD51-45DE-9D90-97B76F356853}" presName="accentRepeatNode" presStyleLbl="solidFgAcc1" presStyleIdx="0" presStyleCnt="6"/>
      <dgm:spPr>
        <a:ln>
          <a:solidFill>
            <a:schemeClr val="accent5"/>
          </a:solidFill>
        </a:ln>
      </dgm:spPr>
    </dgm:pt>
    <dgm:pt modelId="{FA0B7C7D-3095-4A41-9C22-9D45D479364E}" type="pres">
      <dgm:prSet presAssocID="{A581CEDA-9914-4C1D-9F90-18F490EC04FC}" presName="text_2" presStyleLbl="node1" presStyleIdx="1" presStyleCnt="6">
        <dgm:presLayoutVars>
          <dgm:bulletEnabled val="1"/>
        </dgm:presLayoutVars>
      </dgm:prSet>
      <dgm:spPr/>
    </dgm:pt>
    <dgm:pt modelId="{EC7DE3F4-AC03-4A3F-B567-F7FBD9528939}" type="pres">
      <dgm:prSet presAssocID="{A581CEDA-9914-4C1D-9F90-18F490EC04FC}" presName="accent_2" presStyleCnt="0"/>
      <dgm:spPr/>
    </dgm:pt>
    <dgm:pt modelId="{960267F9-2E1D-4DB1-89AA-93F1C9BFF174}" type="pres">
      <dgm:prSet presAssocID="{A581CEDA-9914-4C1D-9F90-18F490EC04FC}" presName="accentRepeatNode" presStyleLbl="solidFgAcc1" presStyleIdx="1" presStyleCnt="6"/>
      <dgm:spPr>
        <a:ln>
          <a:solidFill>
            <a:schemeClr val="accent5"/>
          </a:solidFill>
        </a:ln>
      </dgm:spPr>
    </dgm:pt>
    <dgm:pt modelId="{C73E42B0-F507-484B-96D5-380979FB8AEB}" type="pres">
      <dgm:prSet presAssocID="{9C284D2A-006F-4B49-83D9-7B77CBC9D202}" presName="text_3" presStyleLbl="node1" presStyleIdx="2" presStyleCnt="6">
        <dgm:presLayoutVars>
          <dgm:bulletEnabled val="1"/>
        </dgm:presLayoutVars>
      </dgm:prSet>
      <dgm:spPr/>
    </dgm:pt>
    <dgm:pt modelId="{B88B61D7-F213-4CD7-BCA0-23C81BCA2CB5}" type="pres">
      <dgm:prSet presAssocID="{9C284D2A-006F-4B49-83D9-7B77CBC9D202}" presName="accent_3" presStyleCnt="0"/>
      <dgm:spPr/>
    </dgm:pt>
    <dgm:pt modelId="{500C4280-BEA6-462B-AA22-3315F3B46FFC}" type="pres">
      <dgm:prSet presAssocID="{9C284D2A-006F-4B49-83D9-7B77CBC9D202}" presName="accentRepeatNode" presStyleLbl="solidFgAcc1" presStyleIdx="2" presStyleCnt="6"/>
      <dgm:spPr>
        <a:ln>
          <a:solidFill>
            <a:schemeClr val="accent5"/>
          </a:solidFill>
        </a:ln>
      </dgm:spPr>
    </dgm:pt>
    <dgm:pt modelId="{3A081476-8239-41F7-93D4-80A515C34F6C}" type="pres">
      <dgm:prSet presAssocID="{F6F3493E-CEAC-4D8D-9524-25F52AC873EA}" presName="text_4" presStyleLbl="node1" presStyleIdx="3" presStyleCnt="6">
        <dgm:presLayoutVars>
          <dgm:bulletEnabled val="1"/>
        </dgm:presLayoutVars>
      </dgm:prSet>
      <dgm:spPr/>
    </dgm:pt>
    <dgm:pt modelId="{B9F5B19B-4F3B-40E9-9B86-874560835E77}" type="pres">
      <dgm:prSet presAssocID="{F6F3493E-CEAC-4D8D-9524-25F52AC873EA}" presName="accent_4" presStyleCnt="0"/>
      <dgm:spPr/>
    </dgm:pt>
    <dgm:pt modelId="{3CD46A78-5467-4236-B24A-6B4496D06B0F}" type="pres">
      <dgm:prSet presAssocID="{F6F3493E-CEAC-4D8D-9524-25F52AC873EA}" presName="accentRepeatNode" presStyleLbl="solidFgAcc1" presStyleIdx="3" presStyleCnt="6"/>
      <dgm:spPr>
        <a:ln>
          <a:solidFill>
            <a:schemeClr val="accent5"/>
          </a:solidFill>
        </a:ln>
      </dgm:spPr>
    </dgm:pt>
    <dgm:pt modelId="{B41B690E-FCF5-4619-B3A3-D40FD428C0ED}" type="pres">
      <dgm:prSet presAssocID="{C785929C-7336-4C25-8B27-0AC58BB05A22}" presName="text_5" presStyleLbl="node1" presStyleIdx="4" presStyleCnt="6">
        <dgm:presLayoutVars>
          <dgm:bulletEnabled val="1"/>
        </dgm:presLayoutVars>
      </dgm:prSet>
      <dgm:spPr/>
    </dgm:pt>
    <dgm:pt modelId="{7C7AD55F-BB9E-4771-93EF-5CAF8DB4BF64}" type="pres">
      <dgm:prSet presAssocID="{C785929C-7336-4C25-8B27-0AC58BB05A22}" presName="accent_5" presStyleCnt="0"/>
      <dgm:spPr/>
    </dgm:pt>
    <dgm:pt modelId="{F2096E60-575E-4731-AAE5-B0D28A018867}" type="pres">
      <dgm:prSet presAssocID="{C785929C-7336-4C25-8B27-0AC58BB05A22}" presName="accentRepeatNode" presStyleLbl="solidFgAcc1" presStyleIdx="4" presStyleCnt="6"/>
      <dgm:spPr>
        <a:ln>
          <a:solidFill>
            <a:schemeClr val="accent5"/>
          </a:solidFill>
        </a:ln>
      </dgm:spPr>
    </dgm:pt>
    <dgm:pt modelId="{CC6625AF-7A16-460C-AF5B-45AC3AE232E9}" type="pres">
      <dgm:prSet presAssocID="{B16DEC70-A5BD-4803-928B-54F9A0F34BCF}" presName="text_6" presStyleLbl="node1" presStyleIdx="5" presStyleCnt="6">
        <dgm:presLayoutVars>
          <dgm:bulletEnabled val="1"/>
        </dgm:presLayoutVars>
      </dgm:prSet>
      <dgm:spPr/>
    </dgm:pt>
    <dgm:pt modelId="{D17BA81B-A22C-4519-82B0-C0F7DA0F260D}" type="pres">
      <dgm:prSet presAssocID="{B16DEC70-A5BD-4803-928B-54F9A0F34BCF}" presName="accent_6" presStyleCnt="0"/>
      <dgm:spPr/>
    </dgm:pt>
    <dgm:pt modelId="{DC9D0E80-B1EE-4E00-A82C-8AB1B8CB27DC}" type="pres">
      <dgm:prSet presAssocID="{B16DEC70-A5BD-4803-928B-54F9A0F34BCF}" presName="accentRepeatNode" presStyleLbl="solidFgAcc1" presStyleIdx="5" presStyleCnt="6"/>
      <dgm:spPr>
        <a:ln>
          <a:solidFill>
            <a:schemeClr val="accent5"/>
          </a:solidFill>
        </a:ln>
      </dgm:spPr>
    </dgm:pt>
  </dgm:ptLst>
  <dgm:cxnLst>
    <dgm:cxn modelId="{763C2300-6053-45B7-9341-AAB5E08D6E80}" srcId="{596FD23C-9EFD-48F9-8216-77E6F12372B8}" destId="{F6F3493E-CEAC-4D8D-9524-25F52AC873EA}" srcOrd="3" destOrd="0" parTransId="{4A9E1EA1-F7E3-402C-A231-D916309630F3}" sibTransId="{419EE7DE-150A-4FA9-A484-A74C9088D53A}"/>
    <dgm:cxn modelId="{DC4F1B02-7D47-43EE-B9CB-A37F57C91CE9}" srcId="{596FD23C-9EFD-48F9-8216-77E6F12372B8}" destId="{9C284D2A-006F-4B49-83D9-7B77CBC9D202}" srcOrd="2" destOrd="0" parTransId="{2623AB45-8C4D-45D5-BA95-9BE64D2465B8}" sibTransId="{10E8E11B-4D45-4DEC-93DF-9AE347590727}"/>
    <dgm:cxn modelId="{AB806B09-96ED-4F8E-AEDA-0B558ACAD925}" srcId="{596FD23C-9EFD-48F9-8216-77E6F12372B8}" destId="{C785929C-7336-4C25-8B27-0AC58BB05A22}" srcOrd="4" destOrd="0" parTransId="{0B6F0DFC-1822-406B-B18D-B45B214310DD}" sibTransId="{B1528635-596A-4144-946A-B960146F7DB8}"/>
    <dgm:cxn modelId="{0BB47811-FDE0-42E7-83FB-996872ABD33A}" type="presOf" srcId="{F6F3493E-CEAC-4D8D-9524-25F52AC873EA}" destId="{3A081476-8239-41F7-93D4-80A515C34F6C}" srcOrd="0" destOrd="0" presId="urn:microsoft.com/office/officeart/2008/layout/VerticalCurvedList"/>
    <dgm:cxn modelId="{E6FBC923-9210-4FE9-B6EE-56EBE00F59EA}" srcId="{596FD23C-9EFD-48F9-8216-77E6F12372B8}" destId="{B16DEC70-A5BD-4803-928B-54F9A0F34BCF}" srcOrd="5" destOrd="0" parTransId="{E3CA3F20-220F-4C43-8C58-FBEC47BBAEE9}" sibTransId="{342E8BE5-FC83-4B9B-861A-5EC5AA699D6F}"/>
    <dgm:cxn modelId="{7B283430-7436-4170-A3DC-08427504E7C3}" type="presOf" srcId="{61FE9D68-9A0A-44C8-B5A5-679086CC7225}" destId="{3CD8B345-2852-4419-A0A4-D269C3A701E0}" srcOrd="0" destOrd="0" presId="urn:microsoft.com/office/officeart/2008/layout/VerticalCurvedList"/>
    <dgm:cxn modelId="{EB881764-F189-49C8-9D0C-56DA90CAC6AE}" type="presOf" srcId="{9C284D2A-006F-4B49-83D9-7B77CBC9D202}" destId="{C73E42B0-F507-484B-96D5-380979FB8AEB}" srcOrd="0" destOrd="0" presId="urn:microsoft.com/office/officeart/2008/layout/VerticalCurvedList"/>
    <dgm:cxn modelId="{E293A552-2C7B-48B9-9C85-A72B95DA05C8}" type="presOf" srcId="{C785929C-7336-4C25-8B27-0AC58BB05A22}" destId="{B41B690E-FCF5-4619-B3A3-D40FD428C0ED}" srcOrd="0" destOrd="0" presId="urn:microsoft.com/office/officeart/2008/layout/VerticalCurvedList"/>
    <dgm:cxn modelId="{1F894A7B-1EDC-4DA8-BAB6-4E0007DFE462}" srcId="{596FD23C-9EFD-48F9-8216-77E6F12372B8}" destId="{4283624D-DD51-45DE-9D90-97B76F356853}" srcOrd="0" destOrd="0" parTransId="{D81F6649-913F-4366-9C4E-5743C2F3F865}" sibTransId="{61FE9D68-9A0A-44C8-B5A5-679086CC7225}"/>
    <dgm:cxn modelId="{C9FCDB9A-3F2B-4A25-B1B9-7FF83D3DCCCB}" type="presOf" srcId="{4283624D-DD51-45DE-9D90-97B76F356853}" destId="{7E35E7FC-657F-4A23-83A9-644C589ADFF8}" srcOrd="0" destOrd="0" presId="urn:microsoft.com/office/officeart/2008/layout/VerticalCurvedList"/>
    <dgm:cxn modelId="{46EC55A3-C809-4612-828D-935C0FE31B8C}" type="presOf" srcId="{B16DEC70-A5BD-4803-928B-54F9A0F34BCF}" destId="{CC6625AF-7A16-460C-AF5B-45AC3AE232E9}" srcOrd="0" destOrd="0" presId="urn:microsoft.com/office/officeart/2008/layout/VerticalCurvedList"/>
    <dgm:cxn modelId="{0E51FAC7-2AE4-4217-BE1D-C5E54BB28917}" type="presOf" srcId="{A581CEDA-9914-4C1D-9F90-18F490EC04FC}" destId="{FA0B7C7D-3095-4A41-9C22-9D45D479364E}" srcOrd="0" destOrd="0" presId="urn:microsoft.com/office/officeart/2008/layout/VerticalCurvedList"/>
    <dgm:cxn modelId="{4C3131E4-CA15-45B2-85C5-8203128FF1A3}" type="presOf" srcId="{596FD23C-9EFD-48F9-8216-77E6F12372B8}" destId="{AB1ADFCF-0FD9-4529-B51F-5DB6E88672B0}" srcOrd="0" destOrd="0" presId="urn:microsoft.com/office/officeart/2008/layout/VerticalCurvedList"/>
    <dgm:cxn modelId="{20414FEE-E762-42AC-A0D8-35C3CD0BBB88}" srcId="{596FD23C-9EFD-48F9-8216-77E6F12372B8}" destId="{A581CEDA-9914-4C1D-9F90-18F490EC04FC}" srcOrd="1" destOrd="0" parTransId="{91B65A7C-05B3-4914-8CC8-6206266CB85D}" sibTransId="{CF95A199-A281-45C3-9C66-F3833FDAF7A8}"/>
    <dgm:cxn modelId="{B8D9BC51-EFA1-49C7-A5EE-8FB2D6B6FC44}" type="presParOf" srcId="{AB1ADFCF-0FD9-4529-B51F-5DB6E88672B0}" destId="{D8C9D0CA-92BB-435A-8145-CCF95CC3194E}" srcOrd="0" destOrd="0" presId="urn:microsoft.com/office/officeart/2008/layout/VerticalCurvedList"/>
    <dgm:cxn modelId="{9ABB4F0D-25F3-4F1C-A371-9EFC3C6D3C2A}" type="presParOf" srcId="{D8C9D0CA-92BB-435A-8145-CCF95CC3194E}" destId="{4B6DDC32-999D-4435-A133-1267317A46CC}" srcOrd="0" destOrd="0" presId="urn:microsoft.com/office/officeart/2008/layout/VerticalCurvedList"/>
    <dgm:cxn modelId="{59675511-7E3D-40E9-A3AA-2469456B16DF}" type="presParOf" srcId="{4B6DDC32-999D-4435-A133-1267317A46CC}" destId="{2D276D85-12B6-4153-AE8E-F92C1D9E4FC1}" srcOrd="0" destOrd="0" presId="urn:microsoft.com/office/officeart/2008/layout/VerticalCurvedList"/>
    <dgm:cxn modelId="{1ECC66A8-C8CE-4311-8E8F-E956583D53B8}" type="presParOf" srcId="{4B6DDC32-999D-4435-A133-1267317A46CC}" destId="{3CD8B345-2852-4419-A0A4-D269C3A701E0}" srcOrd="1" destOrd="0" presId="urn:microsoft.com/office/officeart/2008/layout/VerticalCurvedList"/>
    <dgm:cxn modelId="{8E821602-2960-4583-9F96-A1770F1755F9}" type="presParOf" srcId="{4B6DDC32-999D-4435-A133-1267317A46CC}" destId="{0EC4B55E-8AC0-4912-AC35-CCB1121C8E50}" srcOrd="2" destOrd="0" presId="urn:microsoft.com/office/officeart/2008/layout/VerticalCurvedList"/>
    <dgm:cxn modelId="{827C66A4-63A8-47DB-A2F3-6F33F0DAD322}" type="presParOf" srcId="{4B6DDC32-999D-4435-A133-1267317A46CC}" destId="{66DC65D8-41A8-46CD-88F4-AA513218C0E3}" srcOrd="3" destOrd="0" presId="urn:microsoft.com/office/officeart/2008/layout/VerticalCurvedList"/>
    <dgm:cxn modelId="{C0327AC4-4AF9-464D-B270-2093ECCEB81F}" type="presParOf" srcId="{D8C9D0CA-92BB-435A-8145-CCF95CC3194E}" destId="{7E35E7FC-657F-4A23-83A9-644C589ADFF8}" srcOrd="1" destOrd="0" presId="urn:microsoft.com/office/officeart/2008/layout/VerticalCurvedList"/>
    <dgm:cxn modelId="{4A9B4712-7A90-4072-99FB-7CED3C0A0F5B}" type="presParOf" srcId="{D8C9D0CA-92BB-435A-8145-CCF95CC3194E}" destId="{773BDBC4-70E8-46A8-B961-D04820BF161E}" srcOrd="2" destOrd="0" presId="urn:microsoft.com/office/officeart/2008/layout/VerticalCurvedList"/>
    <dgm:cxn modelId="{D2E749E9-59B2-4AF3-B088-88CABF2D5730}" type="presParOf" srcId="{773BDBC4-70E8-46A8-B961-D04820BF161E}" destId="{D87A5CEE-B78A-409D-A607-29FC0CC6DB8A}" srcOrd="0" destOrd="0" presId="urn:microsoft.com/office/officeart/2008/layout/VerticalCurvedList"/>
    <dgm:cxn modelId="{FF85ADEC-43C0-4505-B34C-BDD1F444FE2B}" type="presParOf" srcId="{D8C9D0CA-92BB-435A-8145-CCF95CC3194E}" destId="{FA0B7C7D-3095-4A41-9C22-9D45D479364E}" srcOrd="3" destOrd="0" presId="urn:microsoft.com/office/officeart/2008/layout/VerticalCurvedList"/>
    <dgm:cxn modelId="{E428ACF0-B8CD-4FBB-9105-C505DF006FA3}" type="presParOf" srcId="{D8C9D0CA-92BB-435A-8145-CCF95CC3194E}" destId="{EC7DE3F4-AC03-4A3F-B567-F7FBD9528939}" srcOrd="4" destOrd="0" presId="urn:microsoft.com/office/officeart/2008/layout/VerticalCurvedList"/>
    <dgm:cxn modelId="{E9B89279-F543-42B2-BECF-4068B143CF90}" type="presParOf" srcId="{EC7DE3F4-AC03-4A3F-B567-F7FBD9528939}" destId="{960267F9-2E1D-4DB1-89AA-93F1C9BFF174}" srcOrd="0" destOrd="0" presId="urn:microsoft.com/office/officeart/2008/layout/VerticalCurvedList"/>
    <dgm:cxn modelId="{06868101-A4F5-4B94-9CE7-3415CB070ED5}" type="presParOf" srcId="{D8C9D0CA-92BB-435A-8145-CCF95CC3194E}" destId="{C73E42B0-F507-484B-96D5-380979FB8AEB}" srcOrd="5" destOrd="0" presId="urn:microsoft.com/office/officeart/2008/layout/VerticalCurvedList"/>
    <dgm:cxn modelId="{5497A3D7-90FB-4DE4-8D00-E329F0FAB610}" type="presParOf" srcId="{D8C9D0CA-92BB-435A-8145-CCF95CC3194E}" destId="{B88B61D7-F213-4CD7-BCA0-23C81BCA2CB5}" srcOrd="6" destOrd="0" presId="urn:microsoft.com/office/officeart/2008/layout/VerticalCurvedList"/>
    <dgm:cxn modelId="{E0449A5D-7D29-4C15-965C-FF86E8721114}" type="presParOf" srcId="{B88B61D7-F213-4CD7-BCA0-23C81BCA2CB5}" destId="{500C4280-BEA6-462B-AA22-3315F3B46FFC}" srcOrd="0" destOrd="0" presId="urn:microsoft.com/office/officeart/2008/layout/VerticalCurvedList"/>
    <dgm:cxn modelId="{6762040D-1F9A-498F-97B2-83ECEDF4BDDA}" type="presParOf" srcId="{D8C9D0CA-92BB-435A-8145-CCF95CC3194E}" destId="{3A081476-8239-41F7-93D4-80A515C34F6C}" srcOrd="7" destOrd="0" presId="urn:microsoft.com/office/officeart/2008/layout/VerticalCurvedList"/>
    <dgm:cxn modelId="{91EC996D-D3BA-4BBD-BC65-3690C1CD6044}" type="presParOf" srcId="{D8C9D0CA-92BB-435A-8145-CCF95CC3194E}" destId="{B9F5B19B-4F3B-40E9-9B86-874560835E77}" srcOrd="8" destOrd="0" presId="urn:microsoft.com/office/officeart/2008/layout/VerticalCurvedList"/>
    <dgm:cxn modelId="{D1E9ACA1-545E-4B18-AD84-F4D6DB533F8F}" type="presParOf" srcId="{B9F5B19B-4F3B-40E9-9B86-874560835E77}" destId="{3CD46A78-5467-4236-B24A-6B4496D06B0F}" srcOrd="0" destOrd="0" presId="urn:microsoft.com/office/officeart/2008/layout/VerticalCurvedList"/>
    <dgm:cxn modelId="{2A6C6A84-A319-4ED5-B6E2-A573711FD146}" type="presParOf" srcId="{D8C9D0CA-92BB-435A-8145-CCF95CC3194E}" destId="{B41B690E-FCF5-4619-B3A3-D40FD428C0ED}" srcOrd="9" destOrd="0" presId="urn:microsoft.com/office/officeart/2008/layout/VerticalCurvedList"/>
    <dgm:cxn modelId="{F6B4BC3C-2B42-4FDB-9F18-CDCCDA1FBBCB}" type="presParOf" srcId="{D8C9D0CA-92BB-435A-8145-CCF95CC3194E}" destId="{7C7AD55F-BB9E-4771-93EF-5CAF8DB4BF64}" srcOrd="10" destOrd="0" presId="urn:microsoft.com/office/officeart/2008/layout/VerticalCurvedList"/>
    <dgm:cxn modelId="{BC64E62A-114E-4118-8ACE-28E725E8E9CF}" type="presParOf" srcId="{7C7AD55F-BB9E-4771-93EF-5CAF8DB4BF64}" destId="{F2096E60-575E-4731-AAE5-B0D28A018867}" srcOrd="0" destOrd="0" presId="urn:microsoft.com/office/officeart/2008/layout/VerticalCurvedList"/>
    <dgm:cxn modelId="{4D31E4EC-30A8-4532-B554-1B1DF83AF207}" type="presParOf" srcId="{D8C9D0CA-92BB-435A-8145-CCF95CC3194E}" destId="{CC6625AF-7A16-460C-AF5B-45AC3AE232E9}" srcOrd="11" destOrd="0" presId="urn:microsoft.com/office/officeart/2008/layout/VerticalCurvedList"/>
    <dgm:cxn modelId="{90323702-4B7F-40BD-B502-2B6B26E9D809}" type="presParOf" srcId="{D8C9D0CA-92BB-435A-8145-CCF95CC3194E}" destId="{D17BA81B-A22C-4519-82B0-C0F7DA0F260D}" srcOrd="12" destOrd="0" presId="urn:microsoft.com/office/officeart/2008/layout/VerticalCurvedList"/>
    <dgm:cxn modelId="{E7E5A48C-E5D8-4CBE-A38C-6D8CBF362A59}" type="presParOf" srcId="{D17BA81B-A22C-4519-82B0-C0F7DA0F260D}" destId="{DC9D0E80-B1EE-4E00-A82C-8AB1B8CB27DC}" srcOrd="0" destOrd="0" presId="urn:microsoft.com/office/officeart/2008/layout/VerticalCurvedList"/>
  </dgm:cxnLst>
  <dgm:bg/>
  <dgm:whole>
    <a:ln>
      <a:solidFill>
        <a:srgbClr val="C01024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CB69CA-1891-47EC-A17B-9F22A5C0F2E7}" type="doc">
      <dgm:prSet loTypeId="urn:microsoft.com/office/officeart/2011/layout/HexagonRadial" loCatId="cycle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ID"/>
        </a:p>
      </dgm:t>
    </dgm:pt>
    <dgm:pt modelId="{F95159ED-DAA3-4704-8A50-C537B360EE59}">
      <dgm:prSet phldrT="[Text]"/>
      <dgm:spPr>
        <a:solidFill>
          <a:schemeClr val="accent5">
            <a:lumMod val="40000"/>
            <a:lumOff val="60000"/>
            <a:alpha val="80000"/>
          </a:schemeClr>
        </a:solidFill>
      </dgm:spPr>
      <dgm:t>
        <a:bodyPr/>
        <a:lstStyle/>
        <a:p>
          <a:endParaRPr lang="en-ID" dirty="0"/>
        </a:p>
      </dgm:t>
    </dgm:pt>
    <dgm:pt modelId="{C8025D37-103D-489B-B3E4-D21E01953039}" type="parTrans" cxnId="{963C7FC0-DB2F-4327-A93B-11C0EFFCEA6A}">
      <dgm:prSet/>
      <dgm:spPr/>
      <dgm:t>
        <a:bodyPr/>
        <a:lstStyle/>
        <a:p>
          <a:endParaRPr lang="en-ID"/>
        </a:p>
      </dgm:t>
    </dgm:pt>
    <dgm:pt modelId="{A6EA337F-7D15-4618-861D-1CD044325912}" type="sibTrans" cxnId="{963C7FC0-DB2F-4327-A93B-11C0EFFCEA6A}">
      <dgm:prSet/>
      <dgm:spPr/>
      <dgm:t>
        <a:bodyPr/>
        <a:lstStyle/>
        <a:p>
          <a:endParaRPr lang="en-ID"/>
        </a:p>
      </dgm:t>
    </dgm:pt>
    <dgm:pt modelId="{7EB5FEC5-DE19-4811-9BCC-DE366AF54D54}">
      <dgm:prSet/>
      <dgm:spPr/>
      <dgm:t>
        <a:bodyPr/>
        <a:lstStyle/>
        <a:p>
          <a:endParaRPr lang="id-ID"/>
        </a:p>
      </dgm:t>
    </dgm:pt>
    <dgm:pt modelId="{AD565876-3B70-46EC-A07A-152C002F0E45}" type="parTrans" cxnId="{64971E90-DDDD-47AB-9B45-65EEF0C0585D}">
      <dgm:prSet/>
      <dgm:spPr/>
      <dgm:t>
        <a:bodyPr/>
        <a:lstStyle/>
        <a:p>
          <a:endParaRPr lang="id-ID"/>
        </a:p>
      </dgm:t>
    </dgm:pt>
    <dgm:pt modelId="{DF0458DE-74F7-4DE4-B113-53F2139C2612}" type="sibTrans" cxnId="{64971E90-DDDD-47AB-9B45-65EEF0C0585D}">
      <dgm:prSet/>
      <dgm:spPr/>
      <dgm:t>
        <a:bodyPr/>
        <a:lstStyle/>
        <a:p>
          <a:endParaRPr lang="id-ID"/>
        </a:p>
      </dgm:t>
    </dgm:pt>
    <dgm:pt modelId="{8A11A7D3-4A35-41EE-9B69-02128EFA8A6D}">
      <dgm:prSet/>
      <dgm:spPr/>
      <dgm:t>
        <a:bodyPr/>
        <a:lstStyle/>
        <a:p>
          <a:endParaRPr lang="id-ID"/>
        </a:p>
      </dgm:t>
    </dgm:pt>
    <dgm:pt modelId="{F2E038C7-10D8-4F7A-AB65-9AD000F90C69}" type="parTrans" cxnId="{F258CA8C-C555-4AFA-80CE-F3637F603894}">
      <dgm:prSet/>
      <dgm:spPr/>
      <dgm:t>
        <a:bodyPr/>
        <a:lstStyle/>
        <a:p>
          <a:endParaRPr lang="id-ID"/>
        </a:p>
      </dgm:t>
    </dgm:pt>
    <dgm:pt modelId="{5A8A29EE-2FC7-46B4-8D6E-69F83CEDFC5B}" type="sibTrans" cxnId="{F258CA8C-C555-4AFA-80CE-F3637F603894}">
      <dgm:prSet/>
      <dgm:spPr/>
      <dgm:t>
        <a:bodyPr/>
        <a:lstStyle/>
        <a:p>
          <a:endParaRPr lang="id-ID"/>
        </a:p>
      </dgm:t>
    </dgm:pt>
    <dgm:pt modelId="{5E463097-7AD1-45BD-B466-2CBACE3CF1C5}" type="pres">
      <dgm:prSet presAssocID="{A0CB69CA-1891-47EC-A17B-9F22A5C0F2E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65A51A74-431E-4B3C-A472-26F88C64AD87}" type="pres">
      <dgm:prSet presAssocID="{F95159ED-DAA3-4704-8A50-C537B360EE59}" presName="Parent" presStyleLbl="node0" presStyleIdx="0" presStyleCnt="1" custAng="16200000" custScaleX="60286" custScaleY="57374" custLinFactNeighborY="0">
        <dgm:presLayoutVars>
          <dgm:chMax val="6"/>
          <dgm:chPref val="6"/>
        </dgm:presLayoutVars>
      </dgm:prSet>
      <dgm:spPr/>
    </dgm:pt>
  </dgm:ptLst>
  <dgm:cxnLst>
    <dgm:cxn modelId="{4A730236-3C31-48DD-B8FD-BBC60B563721}" type="presOf" srcId="{A0CB69CA-1891-47EC-A17B-9F22A5C0F2E7}" destId="{5E463097-7AD1-45BD-B466-2CBACE3CF1C5}" srcOrd="0" destOrd="0" presId="urn:microsoft.com/office/officeart/2011/layout/HexagonRadial"/>
    <dgm:cxn modelId="{F258CA8C-C555-4AFA-80CE-F3637F603894}" srcId="{A0CB69CA-1891-47EC-A17B-9F22A5C0F2E7}" destId="{8A11A7D3-4A35-41EE-9B69-02128EFA8A6D}" srcOrd="2" destOrd="0" parTransId="{F2E038C7-10D8-4F7A-AB65-9AD000F90C69}" sibTransId="{5A8A29EE-2FC7-46B4-8D6E-69F83CEDFC5B}"/>
    <dgm:cxn modelId="{64971E90-DDDD-47AB-9B45-65EEF0C0585D}" srcId="{A0CB69CA-1891-47EC-A17B-9F22A5C0F2E7}" destId="{7EB5FEC5-DE19-4811-9BCC-DE366AF54D54}" srcOrd="1" destOrd="0" parTransId="{AD565876-3B70-46EC-A07A-152C002F0E45}" sibTransId="{DF0458DE-74F7-4DE4-B113-53F2139C2612}"/>
    <dgm:cxn modelId="{963C7FC0-DB2F-4327-A93B-11C0EFFCEA6A}" srcId="{A0CB69CA-1891-47EC-A17B-9F22A5C0F2E7}" destId="{F95159ED-DAA3-4704-8A50-C537B360EE59}" srcOrd="0" destOrd="0" parTransId="{C8025D37-103D-489B-B3E4-D21E01953039}" sibTransId="{A6EA337F-7D15-4618-861D-1CD044325912}"/>
    <dgm:cxn modelId="{C11D7AEE-20B2-4739-A813-822BB195893D}" type="presOf" srcId="{F95159ED-DAA3-4704-8A50-C537B360EE59}" destId="{65A51A74-431E-4B3C-A472-26F88C64AD87}" srcOrd="0" destOrd="0" presId="urn:microsoft.com/office/officeart/2011/layout/HexagonRadial"/>
    <dgm:cxn modelId="{5D7FBE12-2F07-484F-8E93-364415DFE0C5}" type="presParOf" srcId="{5E463097-7AD1-45BD-B466-2CBACE3CF1C5}" destId="{65A51A74-431E-4B3C-A472-26F88C64AD87}" srcOrd="0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0CB69CA-1891-47EC-A17B-9F22A5C0F2E7}" type="doc">
      <dgm:prSet loTypeId="urn:microsoft.com/office/officeart/2011/layout/HexagonRadial" loCatId="cycle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ID"/>
        </a:p>
      </dgm:t>
    </dgm:pt>
    <dgm:pt modelId="{F95159ED-DAA3-4704-8A50-C537B360EE59}">
      <dgm:prSet phldrT="[Text]"/>
      <dgm:spPr>
        <a:solidFill>
          <a:schemeClr val="accent5">
            <a:lumMod val="60000"/>
            <a:lumOff val="40000"/>
            <a:alpha val="80000"/>
          </a:schemeClr>
        </a:solidFill>
      </dgm:spPr>
      <dgm:t>
        <a:bodyPr/>
        <a:lstStyle/>
        <a:p>
          <a:r>
            <a:rPr lang="id-ID" dirty="0"/>
            <a:t> </a:t>
          </a:r>
          <a:endParaRPr lang="en-ID" dirty="0"/>
        </a:p>
      </dgm:t>
    </dgm:pt>
    <dgm:pt modelId="{C8025D37-103D-489B-B3E4-D21E01953039}" type="parTrans" cxnId="{963C7FC0-DB2F-4327-A93B-11C0EFFCEA6A}">
      <dgm:prSet/>
      <dgm:spPr/>
      <dgm:t>
        <a:bodyPr/>
        <a:lstStyle/>
        <a:p>
          <a:endParaRPr lang="en-ID"/>
        </a:p>
      </dgm:t>
    </dgm:pt>
    <dgm:pt modelId="{A6EA337F-7D15-4618-861D-1CD044325912}" type="sibTrans" cxnId="{963C7FC0-DB2F-4327-A93B-11C0EFFCEA6A}">
      <dgm:prSet/>
      <dgm:spPr/>
      <dgm:t>
        <a:bodyPr/>
        <a:lstStyle/>
        <a:p>
          <a:endParaRPr lang="en-ID"/>
        </a:p>
      </dgm:t>
    </dgm:pt>
    <dgm:pt modelId="{5E463097-7AD1-45BD-B466-2CBACE3CF1C5}" type="pres">
      <dgm:prSet presAssocID="{A0CB69CA-1891-47EC-A17B-9F22A5C0F2E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65A51A74-431E-4B3C-A472-26F88C64AD87}" type="pres">
      <dgm:prSet presAssocID="{F95159ED-DAA3-4704-8A50-C537B360EE59}" presName="Parent" presStyleLbl="node0" presStyleIdx="0" presStyleCnt="1" custAng="16200000" custScaleX="60286" custScaleY="57374" custLinFactNeighborY="0">
        <dgm:presLayoutVars>
          <dgm:chMax val="6"/>
          <dgm:chPref val="6"/>
        </dgm:presLayoutVars>
      </dgm:prSet>
      <dgm:spPr/>
    </dgm:pt>
  </dgm:ptLst>
  <dgm:cxnLst>
    <dgm:cxn modelId="{37F13E6C-0AE2-401E-8047-600677E0C5C3}" type="presOf" srcId="{A0CB69CA-1891-47EC-A17B-9F22A5C0F2E7}" destId="{5E463097-7AD1-45BD-B466-2CBACE3CF1C5}" srcOrd="0" destOrd="0" presId="urn:microsoft.com/office/officeart/2011/layout/HexagonRadial"/>
    <dgm:cxn modelId="{963C7FC0-DB2F-4327-A93B-11C0EFFCEA6A}" srcId="{A0CB69CA-1891-47EC-A17B-9F22A5C0F2E7}" destId="{F95159ED-DAA3-4704-8A50-C537B360EE59}" srcOrd="0" destOrd="0" parTransId="{C8025D37-103D-489B-B3E4-D21E01953039}" sibTransId="{A6EA337F-7D15-4618-861D-1CD044325912}"/>
    <dgm:cxn modelId="{3D6078FB-FB19-43AA-990E-7C5F13BEF28B}" type="presOf" srcId="{F95159ED-DAA3-4704-8A50-C537B360EE59}" destId="{65A51A74-431E-4B3C-A472-26F88C64AD87}" srcOrd="0" destOrd="0" presId="urn:microsoft.com/office/officeart/2011/layout/HexagonRadial"/>
    <dgm:cxn modelId="{EDCD78A9-3EA0-4D20-8709-2D08B7A122D9}" type="presParOf" srcId="{5E463097-7AD1-45BD-B466-2CBACE3CF1C5}" destId="{65A51A74-431E-4B3C-A472-26F88C64AD87}" srcOrd="0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97CE64D-11B3-4DE6-8670-21825371CDF2}" type="doc">
      <dgm:prSet loTypeId="urn:microsoft.com/office/officeart/2008/layout/HorizontalMultiLevelHierarchy" loCatId="hierarchy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FE1D2DAF-4E4D-4A03-8A93-CDD1123E2A62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id-ID" sz="1800" dirty="0">
              <a:solidFill>
                <a:schemeClr val="tx1"/>
              </a:solidFill>
              <a:latin typeface="Arial Black" panose="020B0A04020102020204" pitchFamily="34" charset="0"/>
            </a:rPr>
            <a:t>Persepsi Pelayanan Publik</a:t>
          </a:r>
          <a:r>
            <a:rPr lang="id-ID" sz="1800" dirty="0"/>
            <a:t> </a:t>
          </a:r>
        </a:p>
      </dgm:t>
    </dgm:pt>
    <dgm:pt modelId="{67CDCD1D-7237-426A-B690-73575B0AC141}" type="parTrans" cxnId="{7CA4B86F-913D-466A-97DB-1D5E8500C524}">
      <dgm:prSet/>
      <dgm:spPr/>
      <dgm:t>
        <a:bodyPr/>
        <a:lstStyle/>
        <a:p>
          <a:endParaRPr lang="id-ID"/>
        </a:p>
      </dgm:t>
    </dgm:pt>
    <dgm:pt modelId="{A928D0AA-2E98-4ECC-BBCE-82F93092312E}" type="sibTrans" cxnId="{7CA4B86F-913D-466A-97DB-1D5E8500C524}">
      <dgm:prSet/>
      <dgm:spPr/>
      <dgm:t>
        <a:bodyPr/>
        <a:lstStyle/>
        <a:p>
          <a:endParaRPr lang="id-ID"/>
        </a:p>
      </dgm:t>
    </dgm:pt>
    <dgm:pt modelId="{50C529BC-8A88-4CC7-A1CB-68F01148F522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fi-FI" sz="1200" b="1" dirty="0">
              <a:solidFill>
                <a:schemeClr val="tx1"/>
              </a:solidFill>
              <a:latin typeface="Arial Black" panose="020B0A04020102020204" pitchFamily="34" charset="0"/>
            </a:rPr>
            <a:t>KEJELASAN DAN KEMUDAHAN PERSYARATAN PELAYANAN</a:t>
          </a:r>
          <a:endParaRPr lang="id-ID" sz="1200" b="1" dirty="0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63D4D4FA-234C-4551-8EC3-2782ADC62706}" type="parTrans" cxnId="{6821BFC0-C18A-4C78-B324-C367B60AEF8E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id-ID"/>
        </a:p>
      </dgm:t>
    </dgm:pt>
    <dgm:pt modelId="{02C0CEBF-1466-4A3C-A5F8-BF29A747510D}" type="sibTrans" cxnId="{6821BFC0-C18A-4C78-B324-C367B60AEF8E}">
      <dgm:prSet/>
      <dgm:spPr/>
      <dgm:t>
        <a:bodyPr/>
        <a:lstStyle/>
        <a:p>
          <a:endParaRPr lang="id-ID"/>
        </a:p>
      </dgm:t>
    </dgm:pt>
    <dgm:pt modelId="{99E611C9-FA94-4074-BD98-1B2AA87E721C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fi-FI" sz="1200" b="1" dirty="0">
              <a:solidFill>
                <a:schemeClr val="tx1"/>
              </a:solidFill>
              <a:latin typeface="Arial Black" panose="020B0A04020102020204" pitchFamily="34" charset="0"/>
            </a:rPr>
            <a:t>KEPASTIAN DAN KESEDERHANAAN PROSEDUR PELAYANAN</a:t>
          </a:r>
          <a:endParaRPr lang="id-ID" sz="1200" b="1" dirty="0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61078439-465D-42EF-AF4E-024CF917332D}" type="parTrans" cxnId="{742C7675-0C54-497D-89A9-8E8185FD0DEC}">
      <dgm:prSet/>
      <dgm:spPr/>
      <dgm:t>
        <a:bodyPr/>
        <a:lstStyle/>
        <a:p>
          <a:endParaRPr lang="id-ID"/>
        </a:p>
      </dgm:t>
    </dgm:pt>
    <dgm:pt modelId="{546F0828-3805-42A9-B0C8-8C3287FECFE7}" type="sibTrans" cxnId="{742C7675-0C54-497D-89A9-8E8185FD0DEC}">
      <dgm:prSet/>
      <dgm:spPr/>
      <dgm:t>
        <a:bodyPr/>
        <a:lstStyle/>
        <a:p>
          <a:endParaRPr lang="id-ID"/>
        </a:p>
      </dgm:t>
    </dgm:pt>
    <dgm:pt modelId="{96FC2208-BD19-460F-9BE1-8AD19599B616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id-ID" sz="1200" b="1" dirty="0">
              <a:solidFill>
                <a:schemeClr val="tx1"/>
              </a:solidFill>
              <a:latin typeface="Arial Black" panose="020B0A04020102020204" pitchFamily="34" charset="0"/>
            </a:rPr>
            <a:t>WAKTU PELAYANAN CEPAT DAN SESUAI STANDAR</a:t>
          </a:r>
        </a:p>
      </dgm:t>
    </dgm:pt>
    <dgm:pt modelId="{27360774-C9E1-4B0A-9A7E-E6FB74594F72}" type="parTrans" cxnId="{8AA8A563-06C2-4A3A-8CD8-2A8A3A7298D0}">
      <dgm:prSet/>
      <dgm:spPr/>
      <dgm:t>
        <a:bodyPr/>
        <a:lstStyle/>
        <a:p>
          <a:endParaRPr lang="id-ID"/>
        </a:p>
      </dgm:t>
    </dgm:pt>
    <dgm:pt modelId="{2C25EE3F-2153-4699-B3B2-F27D04464461}" type="sibTrans" cxnId="{8AA8A563-06C2-4A3A-8CD8-2A8A3A7298D0}">
      <dgm:prSet/>
      <dgm:spPr/>
      <dgm:t>
        <a:bodyPr/>
        <a:lstStyle/>
        <a:p>
          <a:endParaRPr lang="id-ID"/>
        </a:p>
      </dgm:t>
    </dgm:pt>
    <dgm:pt modelId="{B7B4456B-D585-4600-8C81-BE75DBEB2B82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id-ID" sz="1200" b="1" dirty="0">
              <a:solidFill>
                <a:schemeClr val="tx1"/>
              </a:solidFill>
              <a:latin typeface="Arial Black" panose="020B0A04020102020204" pitchFamily="34" charset="0"/>
            </a:rPr>
            <a:t>KEWAJARAN DAN KETERJANGKAUAN BIAYA</a:t>
          </a:r>
        </a:p>
      </dgm:t>
    </dgm:pt>
    <dgm:pt modelId="{8F0DD9EC-90F3-40EB-A84C-CAAF9AD08D1C}" type="parTrans" cxnId="{C6DC9CB9-B27E-4F32-8984-E46786DA774E}">
      <dgm:prSet/>
      <dgm:spPr/>
      <dgm:t>
        <a:bodyPr/>
        <a:lstStyle/>
        <a:p>
          <a:endParaRPr lang="id-ID"/>
        </a:p>
      </dgm:t>
    </dgm:pt>
    <dgm:pt modelId="{B7508365-25A7-4C34-8404-274A61FA7086}" type="sibTrans" cxnId="{C6DC9CB9-B27E-4F32-8984-E46786DA774E}">
      <dgm:prSet/>
      <dgm:spPr/>
      <dgm:t>
        <a:bodyPr/>
        <a:lstStyle/>
        <a:p>
          <a:endParaRPr lang="id-ID"/>
        </a:p>
      </dgm:t>
    </dgm:pt>
    <dgm:pt modelId="{371F79C2-3C21-48A7-9F0E-7C7B7423A41C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id-ID" sz="1200" b="1" dirty="0"/>
            <a:t>K</a:t>
          </a:r>
          <a:r>
            <a:rPr lang="id-ID" sz="1200" b="1" dirty="0">
              <a:solidFill>
                <a:schemeClr val="tx1"/>
              </a:solidFill>
              <a:latin typeface="Arial Black" panose="020B0A04020102020204" pitchFamily="34" charset="0"/>
            </a:rPr>
            <a:t>ESESUAIAN PELAYANAN DENGAN KETENTUAN</a:t>
          </a:r>
        </a:p>
      </dgm:t>
    </dgm:pt>
    <dgm:pt modelId="{9D692852-D67A-4F64-B16D-9C7F68AEBFBE}" type="parTrans" cxnId="{D83B690E-CBBD-4283-BFA4-331DBCA0C8BB}">
      <dgm:prSet/>
      <dgm:spPr/>
      <dgm:t>
        <a:bodyPr/>
        <a:lstStyle/>
        <a:p>
          <a:endParaRPr lang="id-ID"/>
        </a:p>
      </dgm:t>
    </dgm:pt>
    <dgm:pt modelId="{E921A964-82A0-4FA7-AAE5-86A85761EFE4}" type="sibTrans" cxnId="{D83B690E-CBBD-4283-BFA4-331DBCA0C8BB}">
      <dgm:prSet/>
      <dgm:spPr/>
      <dgm:t>
        <a:bodyPr/>
        <a:lstStyle/>
        <a:p>
          <a:endParaRPr lang="id-ID"/>
        </a:p>
      </dgm:t>
    </dgm:pt>
    <dgm:pt modelId="{DE8ED665-3800-4981-942F-7C229D11F26A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id-ID" sz="1200" b="1" dirty="0">
              <a:solidFill>
                <a:schemeClr val="tx1"/>
              </a:solidFill>
              <a:latin typeface="Arial Black" panose="020B0A04020102020204" pitchFamily="34" charset="0"/>
            </a:rPr>
            <a:t>TERDAPAT PENANGANAN PENGADUAN/ MASUKAN</a:t>
          </a:r>
        </a:p>
      </dgm:t>
    </dgm:pt>
    <dgm:pt modelId="{7C81E7EC-E82C-4188-A386-EA9CE0C4AD2B}" type="parTrans" cxnId="{63849201-F546-4DEC-BF1D-7CBB286A7446}">
      <dgm:prSet/>
      <dgm:spPr/>
      <dgm:t>
        <a:bodyPr/>
        <a:lstStyle/>
        <a:p>
          <a:endParaRPr lang="id-ID"/>
        </a:p>
      </dgm:t>
    </dgm:pt>
    <dgm:pt modelId="{33D76BF6-009D-4CA2-9C84-A1D4C4575D37}" type="sibTrans" cxnId="{63849201-F546-4DEC-BF1D-7CBB286A7446}">
      <dgm:prSet/>
      <dgm:spPr/>
      <dgm:t>
        <a:bodyPr/>
        <a:lstStyle/>
        <a:p>
          <a:endParaRPr lang="id-ID"/>
        </a:p>
      </dgm:t>
    </dgm:pt>
    <dgm:pt modelId="{57828594-52C8-4E7E-B074-4973619930FF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id-ID" sz="1200" b="1" dirty="0">
              <a:solidFill>
                <a:schemeClr val="tx1"/>
              </a:solidFill>
              <a:latin typeface="Arial Black" panose="020B0A04020102020204" pitchFamily="34" charset="0"/>
            </a:rPr>
            <a:t>KECUKUPAN PETUGAS LAYANAN</a:t>
          </a:r>
        </a:p>
      </dgm:t>
    </dgm:pt>
    <dgm:pt modelId="{6F3E40E0-BCB9-4922-BE50-44B57B7ACC34}" type="parTrans" cxnId="{01581EAE-6483-4893-8068-C05438670F0A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id-ID"/>
        </a:p>
      </dgm:t>
    </dgm:pt>
    <dgm:pt modelId="{16FE0FB5-7BED-4392-833A-1C3735ACA0A1}" type="sibTrans" cxnId="{01581EAE-6483-4893-8068-C05438670F0A}">
      <dgm:prSet/>
      <dgm:spPr/>
      <dgm:t>
        <a:bodyPr/>
        <a:lstStyle/>
        <a:p>
          <a:endParaRPr lang="id-ID"/>
        </a:p>
      </dgm:t>
    </dgm:pt>
    <dgm:pt modelId="{F9FAEE0A-EEC9-42C0-9409-7D387BC3174F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sv-SE" sz="1200" dirty="0">
              <a:solidFill>
                <a:schemeClr val="tx1"/>
              </a:solidFill>
              <a:latin typeface="Arial Black" panose="020B0A04020102020204" pitchFamily="34" charset="0"/>
            </a:rPr>
            <a:t>PETUGAS LAYANAN BERKOMPETEN DAN BERETIKA</a:t>
          </a:r>
          <a:endParaRPr lang="id-ID" sz="1200" dirty="0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A6B17FF7-DA83-4BC5-A385-982D5D50511B}" type="parTrans" cxnId="{9C8561A0-58D2-45DE-916E-26B6AB0D9880}">
      <dgm:prSet/>
      <dgm:spPr/>
      <dgm:t>
        <a:bodyPr/>
        <a:lstStyle/>
        <a:p>
          <a:endParaRPr lang="id-ID"/>
        </a:p>
      </dgm:t>
    </dgm:pt>
    <dgm:pt modelId="{0F005EDA-FBEA-4567-9A2B-1BCE92D6935B}" type="sibTrans" cxnId="{9C8561A0-58D2-45DE-916E-26B6AB0D9880}">
      <dgm:prSet/>
      <dgm:spPr/>
      <dgm:t>
        <a:bodyPr/>
        <a:lstStyle/>
        <a:p>
          <a:endParaRPr lang="id-ID"/>
        </a:p>
      </dgm:t>
    </dgm:pt>
    <dgm:pt modelId="{4A5F4738-D5A0-498B-96B6-A464033169C1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id-ID" sz="1200" b="1" dirty="0">
              <a:solidFill>
                <a:schemeClr val="tx1"/>
              </a:solidFill>
              <a:latin typeface="Arial Black" panose="020B0A04020102020204" pitchFamily="34" charset="0"/>
            </a:rPr>
            <a:t>KEJELASAN MAKLUMAT PELAYANAN</a:t>
          </a:r>
        </a:p>
      </dgm:t>
    </dgm:pt>
    <dgm:pt modelId="{0F9682B9-05D0-4850-8277-F9FCC4925BEE}" type="parTrans" cxnId="{F5F5B80E-978A-4491-B162-43376219E036}">
      <dgm:prSet/>
      <dgm:spPr/>
      <dgm:t>
        <a:bodyPr/>
        <a:lstStyle/>
        <a:p>
          <a:endParaRPr lang="id-ID"/>
        </a:p>
      </dgm:t>
    </dgm:pt>
    <dgm:pt modelId="{BB067C57-8C39-4AD4-B937-C0D84529D419}" type="sibTrans" cxnId="{F5F5B80E-978A-4491-B162-43376219E036}">
      <dgm:prSet/>
      <dgm:spPr/>
      <dgm:t>
        <a:bodyPr/>
        <a:lstStyle/>
        <a:p>
          <a:endParaRPr lang="id-ID"/>
        </a:p>
      </dgm:t>
    </dgm:pt>
    <dgm:pt modelId="{D1D75AB4-0C87-4AB5-96BE-63FF55A95A5E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fi-FI" sz="1200" b="1" dirty="0">
              <a:solidFill>
                <a:schemeClr val="tx1"/>
              </a:solidFill>
              <a:latin typeface="Arial Black" panose="020B0A04020102020204" pitchFamily="34" charset="0"/>
            </a:rPr>
            <a:t>KENYAMANAN DAN KEAMANAN SARANA DAN PRASANA</a:t>
          </a:r>
          <a:endParaRPr lang="id-ID" sz="1200" b="1" dirty="0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66E87BB0-497C-46EA-BC45-7FAA2F8D8D2D}" type="parTrans" cxnId="{47C22CA0-A2D9-4BFA-921C-4A5BEA2089F1}">
      <dgm:prSet/>
      <dgm:spPr/>
      <dgm:t>
        <a:bodyPr/>
        <a:lstStyle/>
        <a:p>
          <a:endParaRPr lang="id-ID"/>
        </a:p>
      </dgm:t>
    </dgm:pt>
    <dgm:pt modelId="{90E668B9-DCB0-440F-AAF3-B755FCDE8027}" type="sibTrans" cxnId="{47C22CA0-A2D9-4BFA-921C-4A5BEA2089F1}">
      <dgm:prSet/>
      <dgm:spPr/>
      <dgm:t>
        <a:bodyPr/>
        <a:lstStyle/>
        <a:p>
          <a:endParaRPr lang="id-ID"/>
        </a:p>
      </dgm:t>
    </dgm:pt>
    <dgm:pt modelId="{29E983FF-CE11-48F3-903B-E46F208716F6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id-ID" sz="1200" b="1" dirty="0">
              <a:solidFill>
                <a:schemeClr val="tx1"/>
              </a:solidFill>
              <a:latin typeface="Arial Black" panose="020B0A04020102020204" pitchFamily="34" charset="0"/>
            </a:rPr>
            <a:t>PENYELENGGARA LAYANAN DENGAN KOMITMEN TINGGI</a:t>
          </a:r>
        </a:p>
      </dgm:t>
    </dgm:pt>
    <dgm:pt modelId="{D2B15482-B278-422F-86E7-138EDE2D1F85}" type="parTrans" cxnId="{023AD66E-55B4-45BA-BA2B-8B41BB3A5EAC}">
      <dgm:prSet/>
      <dgm:spPr/>
      <dgm:t>
        <a:bodyPr/>
        <a:lstStyle/>
        <a:p>
          <a:endParaRPr lang="id-ID"/>
        </a:p>
      </dgm:t>
    </dgm:pt>
    <dgm:pt modelId="{6B48A8DC-D87D-4314-A27E-123081BC7A0D}" type="sibTrans" cxnId="{023AD66E-55B4-45BA-BA2B-8B41BB3A5EAC}">
      <dgm:prSet/>
      <dgm:spPr/>
      <dgm:t>
        <a:bodyPr/>
        <a:lstStyle/>
        <a:p>
          <a:endParaRPr lang="id-ID"/>
        </a:p>
      </dgm:t>
    </dgm:pt>
    <dgm:pt modelId="{398D25E3-633A-40A5-B5C5-BB022A2D17A4}" type="pres">
      <dgm:prSet presAssocID="{797CE64D-11B3-4DE6-8670-21825371CDF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C301A9B-8ADF-4E00-9860-CA45A369914E}" type="pres">
      <dgm:prSet presAssocID="{FE1D2DAF-4E4D-4A03-8A93-CDD1123E2A62}" presName="root1" presStyleCnt="0"/>
      <dgm:spPr/>
    </dgm:pt>
    <dgm:pt modelId="{F36FD516-23D4-497A-91B0-0CA9643E809C}" type="pres">
      <dgm:prSet presAssocID="{FE1D2DAF-4E4D-4A03-8A93-CDD1123E2A62}" presName="LevelOneTextNode" presStyleLbl="node0" presStyleIdx="0" presStyleCnt="1" custScaleX="100778" custScaleY="163889" custLinFactNeighborX="40360" custLinFactNeighborY="11267">
        <dgm:presLayoutVars>
          <dgm:chPref val="3"/>
        </dgm:presLayoutVars>
      </dgm:prSet>
      <dgm:spPr/>
    </dgm:pt>
    <dgm:pt modelId="{AEA8F86F-B53E-4D02-B19D-519333A4CC05}" type="pres">
      <dgm:prSet presAssocID="{FE1D2DAF-4E4D-4A03-8A93-CDD1123E2A62}" presName="level2hierChild" presStyleCnt="0"/>
      <dgm:spPr/>
    </dgm:pt>
    <dgm:pt modelId="{851CFC52-3A49-47D9-83A5-4C44587EE6EC}" type="pres">
      <dgm:prSet presAssocID="{63D4D4FA-234C-4551-8EC3-2782ADC62706}" presName="conn2-1" presStyleLbl="parChTrans1D2" presStyleIdx="0" presStyleCnt="11"/>
      <dgm:spPr/>
    </dgm:pt>
    <dgm:pt modelId="{ED945847-4093-4DF3-834B-C4B93F94DB88}" type="pres">
      <dgm:prSet presAssocID="{63D4D4FA-234C-4551-8EC3-2782ADC62706}" presName="connTx" presStyleLbl="parChTrans1D2" presStyleIdx="0" presStyleCnt="11"/>
      <dgm:spPr/>
    </dgm:pt>
    <dgm:pt modelId="{5C62B7D2-F82D-420D-A33B-A47CC586D17A}" type="pres">
      <dgm:prSet presAssocID="{50C529BC-8A88-4CC7-A1CB-68F01148F522}" presName="root2" presStyleCnt="0"/>
      <dgm:spPr/>
    </dgm:pt>
    <dgm:pt modelId="{12B0E9C7-CE72-47C4-B097-982C8C0D915B}" type="pres">
      <dgm:prSet presAssocID="{50C529BC-8A88-4CC7-A1CB-68F01148F522}" presName="LevelTwoTextNode" presStyleLbl="node2" presStyleIdx="0" presStyleCnt="11" custScaleX="196351" custScaleY="99976" custLinFactNeighborX="-1518" custLinFactNeighborY="96977">
        <dgm:presLayoutVars>
          <dgm:chPref val="3"/>
        </dgm:presLayoutVars>
      </dgm:prSet>
      <dgm:spPr/>
    </dgm:pt>
    <dgm:pt modelId="{C3B0740B-B822-4712-8ADF-9B3C18123814}" type="pres">
      <dgm:prSet presAssocID="{50C529BC-8A88-4CC7-A1CB-68F01148F522}" presName="level3hierChild" presStyleCnt="0"/>
      <dgm:spPr/>
    </dgm:pt>
    <dgm:pt modelId="{DE45271C-5BA7-4210-B2E9-5BF3ACE302BA}" type="pres">
      <dgm:prSet presAssocID="{61078439-465D-42EF-AF4E-024CF917332D}" presName="conn2-1" presStyleLbl="parChTrans1D2" presStyleIdx="1" presStyleCnt="11"/>
      <dgm:spPr/>
    </dgm:pt>
    <dgm:pt modelId="{A5847CFB-8626-44CD-896A-A61901E5CF42}" type="pres">
      <dgm:prSet presAssocID="{61078439-465D-42EF-AF4E-024CF917332D}" presName="connTx" presStyleLbl="parChTrans1D2" presStyleIdx="1" presStyleCnt="11"/>
      <dgm:spPr/>
    </dgm:pt>
    <dgm:pt modelId="{50068BB7-1D73-4387-B612-1D8E5A063E31}" type="pres">
      <dgm:prSet presAssocID="{99E611C9-FA94-4074-BD98-1B2AA87E721C}" presName="root2" presStyleCnt="0"/>
      <dgm:spPr/>
    </dgm:pt>
    <dgm:pt modelId="{956F4036-A1FE-4D73-83B9-00AFEFE55BDC}" type="pres">
      <dgm:prSet presAssocID="{99E611C9-FA94-4074-BD98-1B2AA87E721C}" presName="LevelTwoTextNode" presStyleLbl="node2" presStyleIdx="1" presStyleCnt="11" custScaleX="137271" custLinFactY="70863" custLinFactNeighborX="4224" custLinFactNeighborY="100000">
        <dgm:presLayoutVars>
          <dgm:chPref val="3"/>
        </dgm:presLayoutVars>
      </dgm:prSet>
      <dgm:spPr/>
    </dgm:pt>
    <dgm:pt modelId="{7C326290-8B0F-4D61-BDAF-BFD6D186E794}" type="pres">
      <dgm:prSet presAssocID="{99E611C9-FA94-4074-BD98-1B2AA87E721C}" presName="level3hierChild" presStyleCnt="0"/>
      <dgm:spPr/>
    </dgm:pt>
    <dgm:pt modelId="{8343D8F2-7EF4-46B2-8713-19540B669CBF}" type="pres">
      <dgm:prSet presAssocID="{27360774-C9E1-4B0A-9A7E-E6FB74594F72}" presName="conn2-1" presStyleLbl="parChTrans1D2" presStyleIdx="2" presStyleCnt="11"/>
      <dgm:spPr/>
    </dgm:pt>
    <dgm:pt modelId="{D1B0DAD8-A522-4DB1-8D34-5E2CAEB90C61}" type="pres">
      <dgm:prSet presAssocID="{27360774-C9E1-4B0A-9A7E-E6FB74594F72}" presName="connTx" presStyleLbl="parChTrans1D2" presStyleIdx="2" presStyleCnt="11"/>
      <dgm:spPr/>
    </dgm:pt>
    <dgm:pt modelId="{FD849F65-0548-4043-AD3B-D00B50E8A018}" type="pres">
      <dgm:prSet presAssocID="{96FC2208-BD19-460F-9BE1-8AD19599B616}" presName="root2" presStyleCnt="0"/>
      <dgm:spPr/>
    </dgm:pt>
    <dgm:pt modelId="{3B91076E-0E5A-43FD-9E1A-8D80D8B2DA2D}" type="pres">
      <dgm:prSet presAssocID="{96FC2208-BD19-460F-9BE1-8AD19599B616}" presName="LevelTwoTextNode" presStyleLbl="node2" presStyleIdx="2" presStyleCnt="11" custScaleX="137271" custLinFactY="100000" custLinFactNeighborX="3520" custLinFactNeighborY="147059">
        <dgm:presLayoutVars>
          <dgm:chPref val="3"/>
        </dgm:presLayoutVars>
      </dgm:prSet>
      <dgm:spPr/>
    </dgm:pt>
    <dgm:pt modelId="{70FC2A79-EEDA-4640-8A22-58B35C885F1A}" type="pres">
      <dgm:prSet presAssocID="{96FC2208-BD19-460F-9BE1-8AD19599B616}" presName="level3hierChild" presStyleCnt="0"/>
      <dgm:spPr/>
    </dgm:pt>
    <dgm:pt modelId="{FC1CC191-892D-4B8C-9ABC-672A8F8F6027}" type="pres">
      <dgm:prSet presAssocID="{8F0DD9EC-90F3-40EB-A84C-CAAF9AD08D1C}" presName="conn2-1" presStyleLbl="parChTrans1D2" presStyleIdx="3" presStyleCnt="11"/>
      <dgm:spPr/>
    </dgm:pt>
    <dgm:pt modelId="{0CE3EC31-5029-485B-8E5B-9D7BB3B24016}" type="pres">
      <dgm:prSet presAssocID="{8F0DD9EC-90F3-40EB-A84C-CAAF9AD08D1C}" presName="connTx" presStyleLbl="parChTrans1D2" presStyleIdx="3" presStyleCnt="11"/>
      <dgm:spPr/>
    </dgm:pt>
    <dgm:pt modelId="{B924A0DF-2141-4376-B4F4-2B813FE0FA0F}" type="pres">
      <dgm:prSet presAssocID="{B7B4456B-D585-4600-8C81-BE75DBEB2B82}" presName="root2" presStyleCnt="0"/>
      <dgm:spPr/>
    </dgm:pt>
    <dgm:pt modelId="{86E50B21-5AA0-4146-90FF-DB94B56752EA}" type="pres">
      <dgm:prSet presAssocID="{B7B4456B-D585-4600-8C81-BE75DBEB2B82}" presName="LevelTwoTextNode" presStyleLbl="node2" presStyleIdx="3" presStyleCnt="11" custScaleX="137271" custLinFactY="120946" custLinFactNeighborX="-814" custLinFactNeighborY="200000">
        <dgm:presLayoutVars>
          <dgm:chPref val="3"/>
        </dgm:presLayoutVars>
      </dgm:prSet>
      <dgm:spPr/>
    </dgm:pt>
    <dgm:pt modelId="{3829CF20-881D-4BF0-92C7-56DE65408CB0}" type="pres">
      <dgm:prSet presAssocID="{B7B4456B-D585-4600-8C81-BE75DBEB2B82}" presName="level3hierChild" presStyleCnt="0"/>
      <dgm:spPr/>
    </dgm:pt>
    <dgm:pt modelId="{B6429593-9804-4ABF-8962-55C1DDB0D5C8}" type="pres">
      <dgm:prSet presAssocID="{9D692852-D67A-4F64-B16D-9C7F68AEBFBE}" presName="conn2-1" presStyleLbl="parChTrans1D2" presStyleIdx="4" presStyleCnt="11"/>
      <dgm:spPr/>
    </dgm:pt>
    <dgm:pt modelId="{0766A52F-8396-43A8-ACAC-74DF01CF3746}" type="pres">
      <dgm:prSet presAssocID="{9D692852-D67A-4F64-B16D-9C7F68AEBFBE}" presName="connTx" presStyleLbl="parChTrans1D2" presStyleIdx="4" presStyleCnt="11"/>
      <dgm:spPr/>
    </dgm:pt>
    <dgm:pt modelId="{932DCC27-C03E-4B34-8B1F-929D2DA51D0A}" type="pres">
      <dgm:prSet presAssocID="{371F79C2-3C21-48A7-9F0E-7C7B7423A41C}" presName="root2" presStyleCnt="0"/>
      <dgm:spPr/>
    </dgm:pt>
    <dgm:pt modelId="{A736CC18-19DF-4E0C-8F9B-00130089549F}" type="pres">
      <dgm:prSet presAssocID="{371F79C2-3C21-48A7-9F0E-7C7B7423A41C}" presName="LevelTwoTextNode" presStyleLbl="node2" presStyleIdx="4" presStyleCnt="11" custScaleX="137271" custLinFactY="192524" custLinFactNeighborX="4224" custLinFactNeighborY="200000">
        <dgm:presLayoutVars>
          <dgm:chPref val="3"/>
        </dgm:presLayoutVars>
      </dgm:prSet>
      <dgm:spPr/>
    </dgm:pt>
    <dgm:pt modelId="{3FB00F8B-B7C6-4729-ABF7-02A985AD4F6C}" type="pres">
      <dgm:prSet presAssocID="{371F79C2-3C21-48A7-9F0E-7C7B7423A41C}" presName="level3hierChild" presStyleCnt="0"/>
      <dgm:spPr/>
    </dgm:pt>
    <dgm:pt modelId="{B47568B1-CAC1-4662-A779-CEABC4988385}" type="pres">
      <dgm:prSet presAssocID="{7C81E7EC-E82C-4188-A386-EA9CE0C4AD2B}" presName="conn2-1" presStyleLbl="parChTrans1D2" presStyleIdx="5" presStyleCnt="11"/>
      <dgm:spPr/>
    </dgm:pt>
    <dgm:pt modelId="{62202179-0C45-4D78-A2ED-FC87854FA588}" type="pres">
      <dgm:prSet presAssocID="{7C81E7EC-E82C-4188-A386-EA9CE0C4AD2B}" presName="connTx" presStyleLbl="parChTrans1D2" presStyleIdx="5" presStyleCnt="11"/>
      <dgm:spPr/>
    </dgm:pt>
    <dgm:pt modelId="{9436F9DB-FC47-40CB-A084-8E0BB99C411C}" type="pres">
      <dgm:prSet presAssocID="{DE8ED665-3800-4981-942F-7C229D11F26A}" presName="root2" presStyleCnt="0"/>
      <dgm:spPr/>
    </dgm:pt>
    <dgm:pt modelId="{FD73A003-FE07-4FCA-9A8F-3ADEF3E4E1F4}" type="pres">
      <dgm:prSet presAssocID="{DE8ED665-3800-4981-942F-7C229D11F26A}" presName="LevelTwoTextNode" presStyleLbl="node2" presStyleIdx="5" presStyleCnt="11" custScaleX="137271" custLinFactY="200000" custLinFactNeighborX="4928" custLinFactNeighborY="264226">
        <dgm:presLayoutVars>
          <dgm:chPref val="3"/>
        </dgm:presLayoutVars>
      </dgm:prSet>
      <dgm:spPr/>
    </dgm:pt>
    <dgm:pt modelId="{E2F7FE36-329F-4F05-BFC7-0278E109A4C5}" type="pres">
      <dgm:prSet presAssocID="{DE8ED665-3800-4981-942F-7C229D11F26A}" presName="level3hierChild" presStyleCnt="0"/>
      <dgm:spPr/>
    </dgm:pt>
    <dgm:pt modelId="{8BB8F0B0-670C-4D29-A315-5AB8F166749E}" type="pres">
      <dgm:prSet presAssocID="{6F3E40E0-BCB9-4922-BE50-44B57B7ACC34}" presName="conn2-1" presStyleLbl="parChTrans1D2" presStyleIdx="6" presStyleCnt="11"/>
      <dgm:spPr/>
    </dgm:pt>
    <dgm:pt modelId="{B891A87E-A2E6-4C54-85C3-94D1F3328E57}" type="pres">
      <dgm:prSet presAssocID="{6F3E40E0-BCB9-4922-BE50-44B57B7ACC34}" presName="connTx" presStyleLbl="parChTrans1D2" presStyleIdx="6" presStyleCnt="11"/>
      <dgm:spPr/>
    </dgm:pt>
    <dgm:pt modelId="{272BF24F-11E8-40FC-8AB1-B6D7526736DB}" type="pres">
      <dgm:prSet presAssocID="{57828594-52C8-4E7E-B074-4973619930FF}" presName="root2" presStyleCnt="0"/>
      <dgm:spPr/>
    </dgm:pt>
    <dgm:pt modelId="{D13FE819-FC20-48B3-A620-74033334E4DA}" type="pres">
      <dgm:prSet presAssocID="{57828594-52C8-4E7E-B074-4973619930FF}" presName="LevelTwoTextNode" presStyleLbl="node2" presStyleIdx="6" presStyleCnt="11" custScaleX="137271" custLinFactX="3604" custLinFactY="-254110" custLinFactNeighborX="100000" custLinFactNeighborY="-300000">
        <dgm:presLayoutVars>
          <dgm:chPref val="3"/>
        </dgm:presLayoutVars>
      </dgm:prSet>
      <dgm:spPr/>
    </dgm:pt>
    <dgm:pt modelId="{A596FC76-5B3A-437C-8466-D51F5CBCD897}" type="pres">
      <dgm:prSet presAssocID="{57828594-52C8-4E7E-B074-4973619930FF}" presName="level3hierChild" presStyleCnt="0"/>
      <dgm:spPr/>
    </dgm:pt>
    <dgm:pt modelId="{475B23B7-3B12-4490-B7EC-C3EB823E4ED5}" type="pres">
      <dgm:prSet presAssocID="{A6B17FF7-DA83-4BC5-A385-982D5D50511B}" presName="conn2-1" presStyleLbl="parChTrans1D2" presStyleIdx="7" presStyleCnt="11"/>
      <dgm:spPr/>
    </dgm:pt>
    <dgm:pt modelId="{0D586902-AFAD-4BED-8CBC-3C17A8BF8F7F}" type="pres">
      <dgm:prSet presAssocID="{A6B17FF7-DA83-4BC5-A385-982D5D50511B}" presName="connTx" presStyleLbl="parChTrans1D2" presStyleIdx="7" presStyleCnt="11"/>
      <dgm:spPr/>
    </dgm:pt>
    <dgm:pt modelId="{D2A04335-9A90-4459-82E5-96F0D2B4546F}" type="pres">
      <dgm:prSet presAssocID="{F9FAEE0A-EEC9-42C0-9409-7D387BC3174F}" presName="root2" presStyleCnt="0"/>
      <dgm:spPr/>
    </dgm:pt>
    <dgm:pt modelId="{E28C2ED6-2153-4DA0-82B8-C1FDAAA0BE1C}" type="pres">
      <dgm:prSet presAssocID="{F9FAEE0A-EEC9-42C0-9409-7D387BC3174F}" presName="LevelTwoTextNode" presStyleLbl="node2" presStyleIdx="7" presStyleCnt="11" custScaleX="137271" custLinFactX="3813" custLinFactY="-200000" custLinFactNeighborX="100000" custLinFactNeighborY="-277244">
        <dgm:presLayoutVars>
          <dgm:chPref val="3"/>
        </dgm:presLayoutVars>
      </dgm:prSet>
      <dgm:spPr/>
    </dgm:pt>
    <dgm:pt modelId="{ED3BEF91-0555-44F2-B7AE-B8D253A469D3}" type="pres">
      <dgm:prSet presAssocID="{F9FAEE0A-EEC9-42C0-9409-7D387BC3174F}" presName="level3hierChild" presStyleCnt="0"/>
      <dgm:spPr/>
    </dgm:pt>
    <dgm:pt modelId="{8723A7E5-92F0-4135-B872-76089B06E46B}" type="pres">
      <dgm:prSet presAssocID="{0F9682B9-05D0-4850-8277-F9FCC4925BEE}" presName="conn2-1" presStyleLbl="parChTrans1D2" presStyleIdx="8" presStyleCnt="11"/>
      <dgm:spPr/>
    </dgm:pt>
    <dgm:pt modelId="{977D4611-15CF-4FA8-8507-619139628F7A}" type="pres">
      <dgm:prSet presAssocID="{0F9682B9-05D0-4850-8277-F9FCC4925BEE}" presName="connTx" presStyleLbl="parChTrans1D2" presStyleIdx="8" presStyleCnt="11"/>
      <dgm:spPr/>
    </dgm:pt>
    <dgm:pt modelId="{2127370A-3F86-4C89-99D6-C1411B202990}" type="pres">
      <dgm:prSet presAssocID="{4A5F4738-D5A0-498B-96B6-A464033169C1}" presName="root2" presStyleCnt="0"/>
      <dgm:spPr/>
    </dgm:pt>
    <dgm:pt modelId="{344009F5-07AD-45BE-9120-8634644EA256}" type="pres">
      <dgm:prSet presAssocID="{4A5F4738-D5A0-498B-96B6-A464033169C1}" presName="LevelTwoTextNode" presStyleLbl="node2" presStyleIdx="8" presStyleCnt="11" custScaleX="137271" custLinFactY="-100000" custLinFactNeighborX="98071" custLinFactNeighborY="-107009">
        <dgm:presLayoutVars>
          <dgm:chPref val="3"/>
        </dgm:presLayoutVars>
      </dgm:prSet>
      <dgm:spPr/>
    </dgm:pt>
    <dgm:pt modelId="{72519B94-D6DA-4B14-B5CC-70728E2983A1}" type="pres">
      <dgm:prSet presAssocID="{4A5F4738-D5A0-498B-96B6-A464033169C1}" presName="level3hierChild" presStyleCnt="0"/>
      <dgm:spPr/>
    </dgm:pt>
    <dgm:pt modelId="{17F22CD7-F01B-4B76-8AA0-10F39B12E014}" type="pres">
      <dgm:prSet presAssocID="{66E87BB0-497C-46EA-BC45-7FAA2F8D8D2D}" presName="conn2-1" presStyleLbl="parChTrans1D2" presStyleIdx="9" presStyleCnt="11"/>
      <dgm:spPr/>
    </dgm:pt>
    <dgm:pt modelId="{280A1CE0-742F-473C-A75D-7B375EF7429F}" type="pres">
      <dgm:prSet presAssocID="{66E87BB0-497C-46EA-BC45-7FAA2F8D8D2D}" presName="connTx" presStyleLbl="parChTrans1D2" presStyleIdx="9" presStyleCnt="11"/>
      <dgm:spPr/>
    </dgm:pt>
    <dgm:pt modelId="{DBA30388-65DA-4D7B-A021-6CC8E232B4ED}" type="pres">
      <dgm:prSet presAssocID="{D1D75AB4-0C87-4AB5-96BE-63FF55A95A5E}" presName="root2" presStyleCnt="0"/>
      <dgm:spPr/>
    </dgm:pt>
    <dgm:pt modelId="{FC920629-CCB9-4417-A51B-0FC7AC9D9A52}" type="pres">
      <dgm:prSet presAssocID="{D1D75AB4-0C87-4AB5-96BE-63FF55A95A5E}" presName="LevelTwoTextNode" presStyleLbl="node2" presStyleIdx="9" presStyleCnt="11" custScaleX="137271" custLinFactY="-227955" custLinFactNeighborX="98071" custLinFactNeighborY="-300000">
        <dgm:presLayoutVars>
          <dgm:chPref val="3"/>
        </dgm:presLayoutVars>
      </dgm:prSet>
      <dgm:spPr/>
    </dgm:pt>
    <dgm:pt modelId="{52E6C6E7-1C85-4DB8-BAAC-EE50F6609C1D}" type="pres">
      <dgm:prSet presAssocID="{D1D75AB4-0C87-4AB5-96BE-63FF55A95A5E}" presName="level3hierChild" presStyleCnt="0"/>
      <dgm:spPr/>
    </dgm:pt>
    <dgm:pt modelId="{AAC00DBB-B87F-4F1A-90A2-91556A60C91C}" type="pres">
      <dgm:prSet presAssocID="{D2B15482-B278-422F-86E7-138EDE2D1F85}" presName="conn2-1" presStyleLbl="parChTrans1D2" presStyleIdx="10" presStyleCnt="11"/>
      <dgm:spPr/>
    </dgm:pt>
    <dgm:pt modelId="{73EA2D17-472F-45DF-96EA-716D085B03B9}" type="pres">
      <dgm:prSet presAssocID="{D2B15482-B278-422F-86E7-138EDE2D1F85}" presName="connTx" presStyleLbl="parChTrans1D2" presStyleIdx="10" presStyleCnt="11"/>
      <dgm:spPr/>
    </dgm:pt>
    <dgm:pt modelId="{3FD95AD5-EAB9-4983-9047-1447F3270E26}" type="pres">
      <dgm:prSet presAssocID="{29E983FF-CE11-48F3-903B-E46F208716F6}" presName="root2" presStyleCnt="0"/>
      <dgm:spPr/>
    </dgm:pt>
    <dgm:pt modelId="{EA2B2F78-E09E-41F9-8E6A-15DEA735AF11}" type="pres">
      <dgm:prSet presAssocID="{29E983FF-CE11-48F3-903B-E46F208716F6}" presName="LevelTwoTextNode" presStyleLbl="node2" presStyleIdx="10" presStyleCnt="11" custScaleX="137271" custLinFactX="3813" custLinFactY="-100000" custLinFactNeighborX="100000" custLinFactNeighborY="-158232">
        <dgm:presLayoutVars>
          <dgm:chPref val="3"/>
        </dgm:presLayoutVars>
      </dgm:prSet>
      <dgm:spPr/>
    </dgm:pt>
    <dgm:pt modelId="{C02AB3F5-3F68-4729-AD25-34192FA4CB13}" type="pres">
      <dgm:prSet presAssocID="{29E983FF-CE11-48F3-903B-E46F208716F6}" presName="level3hierChild" presStyleCnt="0"/>
      <dgm:spPr/>
    </dgm:pt>
  </dgm:ptLst>
  <dgm:cxnLst>
    <dgm:cxn modelId="{63849201-F546-4DEC-BF1D-7CBB286A7446}" srcId="{FE1D2DAF-4E4D-4A03-8A93-CDD1123E2A62}" destId="{DE8ED665-3800-4981-942F-7C229D11F26A}" srcOrd="5" destOrd="0" parTransId="{7C81E7EC-E82C-4188-A386-EA9CE0C4AD2B}" sibTransId="{33D76BF6-009D-4CA2-9C84-A1D4C4575D37}"/>
    <dgm:cxn modelId="{8C08BB0B-DE63-42B6-A5C4-4A232D74509E}" type="presOf" srcId="{66E87BB0-497C-46EA-BC45-7FAA2F8D8D2D}" destId="{17F22CD7-F01B-4B76-8AA0-10F39B12E014}" srcOrd="0" destOrd="0" presId="urn:microsoft.com/office/officeart/2008/layout/HorizontalMultiLevelHierarchy"/>
    <dgm:cxn modelId="{DC8CD80C-90D4-450A-BDB1-3A36A9BDEBEF}" type="presOf" srcId="{57828594-52C8-4E7E-B074-4973619930FF}" destId="{D13FE819-FC20-48B3-A620-74033334E4DA}" srcOrd="0" destOrd="0" presId="urn:microsoft.com/office/officeart/2008/layout/HorizontalMultiLevelHierarchy"/>
    <dgm:cxn modelId="{3EAA5F0D-57B4-4B1D-9A10-66B401AFEF77}" type="presOf" srcId="{0F9682B9-05D0-4850-8277-F9FCC4925BEE}" destId="{977D4611-15CF-4FA8-8507-619139628F7A}" srcOrd="1" destOrd="0" presId="urn:microsoft.com/office/officeart/2008/layout/HorizontalMultiLevelHierarchy"/>
    <dgm:cxn modelId="{D83B690E-CBBD-4283-BFA4-331DBCA0C8BB}" srcId="{FE1D2DAF-4E4D-4A03-8A93-CDD1123E2A62}" destId="{371F79C2-3C21-48A7-9F0E-7C7B7423A41C}" srcOrd="4" destOrd="0" parTransId="{9D692852-D67A-4F64-B16D-9C7F68AEBFBE}" sibTransId="{E921A964-82A0-4FA7-AAE5-86A85761EFE4}"/>
    <dgm:cxn modelId="{F5F5B80E-978A-4491-B162-43376219E036}" srcId="{FE1D2DAF-4E4D-4A03-8A93-CDD1123E2A62}" destId="{4A5F4738-D5A0-498B-96B6-A464033169C1}" srcOrd="8" destOrd="0" parTransId="{0F9682B9-05D0-4850-8277-F9FCC4925BEE}" sibTransId="{BB067C57-8C39-4AD4-B937-C0D84529D419}"/>
    <dgm:cxn modelId="{A3A2DD0F-5BB0-4051-B53B-B15EAC822A30}" type="presOf" srcId="{D2B15482-B278-422F-86E7-138EDE2D1F85}" destId="{AAC00DBB-B87F-4F1A-90A2-91556A60C91C}" srcOrd="0" destOrd="0" presId="urn:microsoft.com/office/officeart/2008/layout/HorizontalMultiLevelHierarchy"/>
    <dgm:cxn modelId="{895FB813-C3BC-4DA5-88B0-73DC5DCE14B1}" type="presOf" srcId="{0F9682B9-05D0-4850-8277-F9FCC4925BEE}" destId="{8723A7E5-92F0-4135-B872-76089B06E46B}" srcOrd="0" destOrd="0" presId="urn:microsoft.com/office/officeart/2008/layout/HorizontalMultiLevelHierarchy"/>
    <dgm:cxn modelId="{8D310014-B29C-431A-A351-0BA6BE124705}" type="presOf" srcId="{7C81E7EC-E82C-4188-A386-EA9CE0C4AD2B}" destId="{62202179-0C45-4D78-A2ED-FC87854FA588}" srcOrd="1" destOrd="0" presId="urn:microsoft.com/office/officeart/2008/layout/HorizontalMultiLevelHierarchy"/>
    <dgm:cxn modelId="{892D8421-5B1B-4D68-BF80-4C5163F07D39}" type="presOf" srcId="{797CE64D-11B3-4DE6-8670-21825371CDF2}" destId="{398D25E3-633A-40A5-B5C5-BB022A2D17A4}" srcOrd="0" destOrd="0" presId="urn:microsoft.com/office/officeart/2008/layout/HorizontalMultiLevelHierarchy"/>
    <dgm:cxn modelId="{6ED97B26-0C7F-4A3C-AB96-D4C443FE1D8E}" type="presOf" srcId="{B7B4456B-D585-4600-8C81-BE75DBEB2B82}" destId="{86E50B21-5AA0-4146-90FF-DB94B56752EA}" srcOrd="0" destOrd="0" presId="urn:microsoft.com/office/officeart/2008/layout/HorizontalMultiLevelHierarchy"/>
    <dgm:cxn modelId="{8000E840-AE1F-4333-BFE3-02F2591C7759}" type="presOf" srcId="{61078439-465D-42EF-AF4E-024CF917332D}" destId="{A5847CFB-8626-44CD-896A-A61901E5CF42}" srcOrd="1" destOrd="0" presId="urn:microsoft.com/office/officeart/2008/layout/HorizontalMultiLevelHierarchy"/>
    <dgm:cxn modelId="{5D5C095B-9A79-4C3F-865E-14AD551C13DD}" type="presOf" srcId="{9D692852-D67A-4F64-B16D-9C7F68AEBFBE}" destId="{B6429593-9804-4ABF-8962-55C1DDB0D5C8}" srcOrd="0" destOrd="0" presId="urn:microsoft.com/office/officeart/2008/layout/HorizontalMultiLevelHierarchy"/>
    <dgm:cxn modelId="{A0695A5C-9340-4F2F-B562-2705220B5C25}" type="presOf" srcId="{8F0DD9EC-90F3-40EB-A84C-CAAF9AD08D1C}" destId="{FC1CC191-892D-4B8C-9ABC-672A8F8F6027}" srcOrd="0" destOrd="0" presId="urn:microsoft.com/office/officeart/2008/layout/HorizontalMultiLevelHierarchy"/>
    <dgm:cxn modelId="{8AA8A563-06C2-4A3A-8CD8-2A8A3A7298D0}" srcId="{FE1D2DAF-4E4D-4A03-8A93-CDD1123E2A62}" destId="{96FC2208-BD19-460F-9BE1-8AD19599B616}" srcOrd="2" destOrd="0" parTransId="{27360774-C9E1-4B0A-9A7E-E6FB74594F72}" sibTransId="{2C25EE3F-2153-4699-B3B2-F27D04464461}"/>
    <dgm:cxn modelId="{C820556E-B538-4634-BEBC-FD15DDBA927D}" type="presOf" srcId="{63D4D4FA-234C-4551-8EC3-2782ADC62706}" destId="{851CFC52-3A49-47D9-83A5-4C44587EE6EC}" srcOrd="0" destOrd="0" presId="urn:microsoft.com/office/officeart/2008/layout/HorizontalMultiLevelHierarchy"/>
    <dgm:cxn modelId="{023AD66E-55B4-45BA-BA2B-8B41BB3A5EAC}" srcId="{FE1D2DAF-4E4D-4A03-8A93-CDD1123E2A62}" destId="{29E983FF-CE11-48F3-903B-E46F208716F6}" srcOrd="10" destOrd="0" parTransId="{D2B15482-B278-422F-86E7-138EDE2D1F85}" sibTransId="{6B48A8DC-D87D-4314-A27E-123081BC7A0D}"/>
    <dgm:cxn modelId="{7CA4B86F-913D-466A-97DB-1D5E8500C524}" srcId="{797CE64D-11B3-4DE6-8670-21825371CDF2}" destId="{FE1D2DAF-4E4D-4A03-8A93-CDD1123E2A62}" srcOrd="0" destOrd="0" parTransId="{67CDCD1D-7237-426A-B690-73575B0AC141}" sibTransId="{A928D0AA-2E98-4ECC-BBCE-82F93092312E}"/>
    <dgm:cxn modelId="{46338672-46C3-42D7-B0C0-80C4B726178F}" type="presOf" srcId="{A6B17FF7-DA83-4BC5-A385-982D5D50511B}" destId="{475B23B7-3B12-4490-B7EC-C3EB823E4ED5}" srcOrd="0" destOrd="0" presId="urn:microsoft.com/office/officeart/2008/layout/HorizontalMultiLevelHierarchy"/>
    <dgm:cxn modelId="{DDABF372-F1E5-4657-A1A6-A4140A32B9B0}" type="presOf" srcId="{27360774-C9E1-4B0A-9A7E-E6FB74594F72}" destId="{D1B0DAD8-A522-4DB1-8D34-5E2CAEB90C61}" srcOrd="1" destOrd="0" presId="urn:microsoft.com/office/officeart/2008/layout/HorizontalMultiLevelHierarchy"/>
    <dgm:cxn modelId="{AEDD0455-9308-401B-B0C6-419D3EB7AD72}" type="presOf" srcId="{4A5F4738-D5A0-498B-96B6-A464033169C1}" destId="{344009F5-07AD-45BE-9120-8634644EA256}" srcOrd="0" destOrd="0" presId="urn:microsoft.com/office/officeart/2008/layout/HorizontalMultiLevelHierarchy"/>
    <dgm:cxn modelId="{742C7675-0C54-497D-89A9-8E8185FD0DEC}" srcId="{FE1D2DAF-4E4D-4A03-8A93-CDD1123E2A62}" destId="{99E611C9-FA94-4074-BD98-1B2AA87E721C}" srcOrd="1" destOrd="0" parTransId="{61078439-465D-42EF-AF4E-024CF917332D}" sibTransId="{546F0828-3805-42A9-B0C8-8C3287FECFE7}"/>
    <dgm:cxn modelId="{0888047D-0371-400A-8083-931A4F628805}" type="presOf" srcId="{F9FAEE0A-EEC9-42C0-9409-7D387BC3174F}" destId="{E28C2ED6-2153-4DA0-82B8-C1FDAAA0BE1C}" srcOrd="0" destOrd="0" presId="urn:microsoft.com/office/officeart/2008/layout/HorizontalMultiLevelHierarchy"/>
    <dgm:cxn modelId="{0A6FE27E-21D6-4F2D-8D5E-4B5EEEB9E53D}" type="presOf" srcId="{6F3E40E0-BCB9-4922-BE50-44B57B7ACC34}" destId="{B891A87E-A2E6-4C54-85C3-94D1F3328E57}" srcOrd="1" destOrd="0" presId="urn:microsoft.com/office/officeart/2008/layout/HorizontalMultiLevelHierarchy"/>
    <dgm:cxn modelId="{9A05ED89-38C9-4161-8E13-86FDE9997989}" type="presOf" srcId="{7C81E7EC-E82C-4188-A386-EA9CE0C4AD2B}" destId="{B47568B1-CAC1-4662-A779-CEABC4988385}" srcOrd="0" destOrd="0" presId="urn:microsoft.com/office/officeart/2008/layout/HorizontalMultiLevelHierarchy"/>
    <dgm:cxn modelId="{D6F9AB8B-64E4-4CA4-B66A-B6B585CFB738}" type="presOf" srcId="{27360774-C9E1-4B0A-9A7E-E6FB74594F72}" destId="{8343D8F2-7EF4-46B2-8713-19540B669CBF}" srcOrd="0" destOrd="0" presId="urn:microsoft.com/office/officeart/2008/layout/HorizontalMultiLevelHierarchy"/>
    <dgm:cxn modelId="{EDAD9990-9112-4DB8-9D01-51C752920F7D}" type="presOf" srcId="{D1D75AB4-0C87-4AB5-96BE-63FF55A95A5E}" destId="{FC920629-CCB9-4417-A51B-0FC7AC9D9A52}" srcOrd="0" destOrd="0" presId="urn:microsoft.com/office/officeart/2008/layout/HorizontalMultiLevelHierarchy"/>
    <dgm:cxn modelId="{47C22CA0-A2D9-4BFA-921C-4A5BEA2089F1}" srcId="{FE1D2DAF-4E4D-4A03-8A93-CDD1123E2A62}" destId="{D1D75AB4-0C87-4AB5-96BE-63FF55A95A5E}" srcOrd="9" destOrd="0" parTransId="{66E87BB0-497C-46EA-BC45-7FAA2F8D8D2D}" sibTransId="{90E668B9-DCB0-440F-AAF3-B755FCDE8027}"/>
    <dgm:cxn modelId="{9C8561A0-58D2-45DE-916E-26B6AB0D9880}" srcId="{FE1D2DAF-4E4D-4A03-8A93-CDD1123E2A62}" destId="{F9FAEE0A-EEC9-42C0-9409-7D387BC3174F}" srcOrd="7" destOrd="0" parTransId="{A6B17FF7-DA83-4BC5-A385-982D5D50511B}" sibTransId="{0F005EDA-FBEA-4567-9A2B-1BCE92D6935B}"/>
    <dgm:cxn modelId="{01581EAE-6483-4893-8068-C05438670F0A}" srcId="{FE1D2DAF-4E4D-4A03-8A93-CDD1123E2A62}" destId="{57828594-52C8-4E7E-B074-4973619930FF}" srcOrd="6" destOrd="0" parTransId="{6F3E40E0-BCB9-4922-BE50-44B57B7ACC34}" sibTransId="{16FE0FB5-7BED-4392-833A-1C3735ACA0A1}"/>
    <dgm:cxn modelId="{FF8E6EAE-BFE0-4FCF-92F0-72229840CAF5}" type="presOf" srcId="{FE1D2DAF-4E4D-4A03-8A93-CDD1123E2A62}" destId="{F36FD516-23D4-497A-91B0-0CA9643E809C}" srcOrd="0" destOrd="0" presId="urn:microsoft.com/office/officeart/2008/layout/HorizontalMultiLevelHierarchy"/>
    <dgm:cxn modelId="{630B3DB3-3DCB-4B84-9B71-5B521B93980F}" type="presOf" srcId="{63D4D4FA-234C-4551-8EC3-2782ADC62706}" destId="{ED945847-4093-4DF3-834B-C4B93F94DB88}" srcOrd="1" destOrd="0" presId="urn:microsoft.com/office/officeart/2008/layout/HorizontalMultiLevelHierarchy"/>
    <dgm:cxn modelId="{1852DDB6-2698-4E1B-82D6-7B1D7114B212}" type="presOf" srcId="{29E983FF-CE11-48F3-903B-E46F208716F6}" destId="{EA2B2F78-E09E-41F9-8E6A-15DEA735AF11}" srcOrd="0" destOrd="0" presId="urn:microsoft.com/office/officeart/2008/layout/HorizontalMultiLevelHierarchy"/>
    <dgm:cxn modelId="{C6DC9CB9-B27E-4F32-8984-E46786DA774E}" srcId="{FE1D2DAF-4E4D-4A03-8A93-CDD1123E2A62}" destId="{B7B4456B-D585-4600-8C81-BE75DBEB2B82}" srcOrd="3" destOrd="0" parTransId="{8F0DD9EC-90F3-40EB-A84C-CAAF9AD08D1C}" sibTransId="{B7508365-25A7-4C34-8404-274A61FA7086}"/>
    <dgm:cxn modelId="{6821BFC0-C18A-4C78-B324-C367B60AEF8E}" srcId="{FE1D2DAF-4E4D-4A03-8A93-CDD1123E2A62}" destId="{50C529BC-8A88-4CC7-A1CB-68F01148F522}" srcOrd="0" destOrd="0" parTransId="{63D4D4FA-234C-4551-8EC3-2782ADC62706}" sibTransId="{02C0CEBF-1466-4A3C-A5F8-BF29A747510D}"/>
    <dgm:cxn modelId="{0EE118C5-029F-471B-8F0A-294ED4C01AA8}" type="presOf" srcId="{50C529BC-8A88-4CC7-A1CB-68F01148F522}" destId="{12B0E9C7-CE72-47C4-B097-982C8C0D915B}" srcOrd="0" destOrd="0" presId="urn:microsoft.com/office/officeart/2008/layout/HorizontalMultiLevelHierarchy"/>
    <dgm:cxn modelId="{DEEBB2D4-AEEB-4144-B22F-58D567AE9501}" type="presOf" srcId="{61078439-465D-42EF-AF4E-024CF917332D}" destId="{DE45271C-5BA7-4210-B2E9-5BF3ACE302BA}" srcOrd="0" destOrd="0" presId="urn:microsoft.com/office/officeart/2008/layout/HorizontalMultiLevelHierarchy"/>
    <dgm:cxn modelId="{277B8AD7-1742-461B-BA19-A22C27E29704}" type="presOf" srcId="{6F3E40E0-BCB9-4922-BE50-44B57B7ACC34}" destId="{8BB8F0B0-670C-4D29-A315-5AB8F166749E}" srcOrd="0" destOrd="0" presId="urn:microsoft.com/office/officeart/2008/layout/HorizontalMultiLevelHierarchy"/>
    <dgm:cxn modelId="{FF342BD8-09D4-43F1-8E37-54DF07B2656B}" type="presOf" srcId="{96FC2208-BD19-460F-9BE1-8AD19599B616}" destId="{3B91076E-0E5A-43FD-9E1A-8D80D8B2DA2D}" srcOrd="0" destOrd="0" presId="urn:microsoft.com/office/officeart/2008/layout/HorizontalMultiLevelHierarchy"/>
    <dgm:cxn modelId="{301F8AD9-6FC7-4DCE-B3DB-28DA7EC20397}" type="presOf" srcId="{DE8ED665-3800-4981-942F-7C229D11F26A}" destId="{FD73A003-FE07-4FCA-9A8F-3ADEF3E4E1F4}" srcOrd="0" destOrd="0" presId="urn:microsoft.com/office/officeart/2008/layout/HorizontalMultiLevelHierarchy"/>
    <dgm:cxn modelId="{F6ACDFE1-E01D-454B-9922-68258E5C035B}" type="presOf" srcId="{A6B17FF7-DA83-4BC5-A385-982D5D50511B}" destId="{0D586902-AFAD-4BED-8CBC-3C17A8BF8F7F}" srcOrd="1" destOrd="0" presId="urn:microsoft.com/office/officeart/2008/layout/HorizontalMultiLevelHierarchy"/>
    <dgm:cxn modelId="{9EDF29E2-1CF1-4F86-A915-D28AA3642174}" type="presOf" srcId="{D2B15482-B278-422F-86E7-138EDE2D1F85}" destId="{73EA2D17-472F-45DF-96EA-716D085B03B9}" srcOrd="1" destOrd="0" presId="urn:microsoft.com/office/officeart/2008/layout/HorizontalMultiLevelHierarchy"/>
    <dgm:cxn modelId="{9E13C3EC-CDA5-4D2A-AD75-AC050D971367}" type="presOf" srcId="{8F0DD9EC-90F3-40EB-A84C-CAAF9AD08D1C}" destId="{0CE3EC31-5029-485B-8E5B-9D7BB3B24016}" srcOrd="1" destOrd="0" presId="urn:microsoft.com/office/officeart/2008/layout/HorizontalMultiLevelHierarchy"/>
    <dgm:cxn modelId="{D94868F2-A73A-42C4-BC42-F66F53F4F3AE}" type="presOf" srcId="{9D692852-D67A-4F64-B16D-9C7F68AEBFBE}" destId="{0766A52F-8396-43A8-ACAC-74DF01CF3746}" srcOrd="1" destOrd="0" presId="urn:microsoft.com/office/officeart/2008/layout/HorizontalMultiLevelHierarchy"/>
    <dgm:cxn modelId="{AA0D8AF2-EC21-49C9-8E56-A74E51DC9FA0}" type="presOf" srcId="{371F79C2-3C21-48A7-9F0E-7C7B7423A41C}" destId="{A736CC18-19DF-4E0C-8F9B-00130089549F}" srcOrd="0" destOrd="0" presId="urn:microsoft.com/office/officeart/2008/layout/HorizontalMultiLevelHierarchy"/>
    <dgm:cxn modelId="{8F1C3BF9-3F59-498D-BFEF-ECA817E73DE2}" type="presOf" srcId="{99E611C9-FA94-4074-BD98-1B2AA87E721C}" destId="{956F4036-A1FE-4D73-83B9-00AFEFE55BDC}" srcOrd="0" destOrd="0" presId="urn:microsoft.com/office/officeart/2008/layout/HorizontalMultiLevelHierarchy"/>
    <dgm:cxn modelId="{71720CFE-4EDB-42E1-A1CA-679DC1B33934}" type="presOf" srcId="{66E87BB0-497C-46EA-BC45-7FAA2F8D8D2D}" destId="{280A1CE0-742F-473C-A75D-7B375EF7429F}" srcOrd="1" destOrd="0" presId="urn:microsoft.com/office/officeart/2008/layout/HorizontalMultiLevelHierarchy"/>
    <dgm:cxn modelId="{068EC0FB-C355-40CF-9E20-2477084C062B}" type="presParOf" srcId="{398D25E3-633A-40A5-B5C5-BB022A2D17A4}" destId="{AC301A9B-8ADF-4E00-9860-CA45A369914E}" srcOrd="0" destOrd="0" presId="urn:microsoft.com/office/officeart/2008/layout/HorizontalMultiLevelHierarchy"/>
    <dgm:cxn modelId="{D85B0172-731A-4E20-8E4B-2EE7B0728239}" type="presParOf" srcId="{AC301A9B-8ADF-4E00-9860-CA45A369914E}" destId="{F36FD516-23D4-497A-91B0-0CA9643E809C}" srcOrd="0" destOrd="0" presId="urn:microsoft.com/office/officeart/2008/layout/HorizontalMultiLevelHierarchy"/>
    <dgm:cxn modelId="{9A2DAB5B-5D4B-461A-8FC3-A66050B193AF}" type="presParOf" srcId="{AC301A9B-8ADF-4E00-9860-CA45A369914E}" destId="{AEA8F86F-B53E-4D02-B19D-519333A4CC05}" srcOrd="1" destOrd="0" presId="urn:microsoft.com/office/officeart/2008/layout/HorizontalMultiLevelHierarchy"/>
    <dgm:cxn modelId="{078791E3-C378-4A65-B478-AC1ECCD2FDBB}" type="presParOf" srcId="{AEA8F86F-B53E-4D02-B19D-519333A4CC05}" destId="{851CFC52-3A49-47D9-83A5-4C44587EE6EC}" srcOrd="0" destOrd="0" presId="urn:microsoft.com/office/officeart/2008/layout/HorizontalMultiLevelHierarchy"/>
    <dgm:cxn modelId="{A9B4ED76-308A-4517-A7FE-65C7A032882E}" type="presParOf" srcId="{851CFC52-3A49-47D9-83A5-4C44587EE6EC}" destId="{ED945847-4093-4DF3-834B-C4B93F94DB88}" srcOrd="0" destOrd="0" presId="urn:microsoft.com/office/officeart/2008/layout/HorizontalMultiLevelHierarchy"/>
    <dgm:cxn modelId="{81A47F6C-EB84-4EDF-9E4D-1B009ABBDFEB}" type="presParOf" srcId="{AEA8F86F-B53E-4D02-B19D-519333A4CC05}" destId="{5C62B7D2-F82D-420D-A33B-A47CC586D17A}" srcOrd="1" destOrd="0" presId="urn:microsoft.com/office/officeart/2008/layout/HorizontalMultiLevelHierarchy"/>
    <dgm:cxn modelId="{8C55B044-F89D-456A-8147-EF6BBFFBCA11}" type="presParOf" srcId="{5C62B7D2-F82D-420D-A33B-A47CC586D17A}" destId="{12B0E9C7-CE72-47C4-B097-982C8C0D915B}" srcOrd="0" destOrd="0" presId="urn:microsoft.com/office/officeart/2008/layout/HorizontalMultiLevelHierarchy"/>
    <dgm:cxn modelId="{EA247CC4-6A55-4E41-A956-0CDFBA817BCC}" type="presParOf" srcId="{5C62B7D2-F82D-420D-A33B-A47CC586D17A}" destId="{C3B0740B-B822-4712-8ADF-9B3C18123814}" srcOrd="1" destOrd="0" presId="urn:microsoft.com/office/officeart/2008/layout/HorizontalMultiLevelHierarchy"/>
    <dgm:cxn modelId="{DD01FC56-D5C9-4265-938E-3A4C800A1805}" type="presParOf" srcId="{AEA8F86F-B53E-4D02-B19D-519333A4CC05}" destId="{DE45271C-5BA7-4210-B2E9-5BF3ACE302BA}" srcOrd="2" destOrd="0" presId="urn:microsoft.com/office/officeart/2008/layout/HorizontalMultiLevelHierarchy"/>
    <dgm:cxn modelId="{5ACAAA62-5412-438F-BE19-F36206A843D2}" type="presParOf" srcId="{DE45271C-5BA7-4210-B2E9-5BF3ACE302BA}" destId="{A5847CFB-8626-44CD-896A-A61901E5CF42}" srcOrd="0" destOrd="0" presId="urn:microsoft.com/office/officeart/2008/layout/HorizontalMultiLevelHierarchy"/>
    <dgm:cxn modelId="{CEB6599F-B285-411B-B362-60051978C707}" type="presParOf" srcId="{AEA8F86F-B53E-4D02-B19D-519333A4CC05}" destId="{50068BB7-1D73-4387-B612-1D8E5A063E31}" srcOrd="3" destOrd="0" presId="urn:microsoft.com/office/officeart/2008/layout/HorizontalMultiLevelHierarchy"/>
    <dgm:cxn modelId="{4573215F-6AFD-4B04-A288-0E4111CACF3F}" type="presParOf" srcId="{50068BB7-1D73-4387-B612-1D8E5A063E31}" destId="{956F4036-A1FE-4D73-83B9-00AFEFE55BDC}" srcOrd="0" destOrd="0" presId="urn:microsoft.com/office/officeart/2008/layout/HorizontalMultiLevelHierarchy"/>
    <dgm:cxn modelId="{B6E87F5A-4F4E-4390-AF56-40997A4444D0}" type="presParOf" srcId="{50068BB7-1D73-4387-B612-1D8E5A063E31}" destId="{7C326290-8B0F-4D61-BDAF-BFD6D186E794}" srcOrd="1" destOrd="0" presId="urn:microsoft.com/office/officeart/2008/layout/HorizontalMultiLevelHierarchy"/>
    <dgm:cxn modelId="{60E241B2-8092-4753-A68B-E3CCFA0B93B3}" type="presParOf" srcId="{AEA8F86F-B53E-4D02-B19D-519333A4CC05}" destId="{8343D8F2-7EF4-46B2-8713-19540B669CBF}" srcOrd="4" destOrd="0" presId="urn:microsoft.com/office/officeart/2008/layout/HorizontalMultiLevelHierarchy"/>
    <dgm:cxn modelId="{0B7B2E8D-F772-4BBA-A1BD-8E06DFC9C38F}" type="presParOf" srcId="{8343D8F2-7EF4-46B2-8713-19540B669CBF}" destId="{D1B0DAD8-A522-4DB1-8D34-5E2CAEB90C61}" srcOrd="0" destOrd="0" presId="urn:microsoft.com/office/officeart/2008/layout/HorizontalMultiLevelHierarchy"/>
    <dgm:cxn modelId="{85A657A8-CBC5-4E13-AC75-68F0550634D5}" type="presParOf" srcId="{AEA8F86F-B53E-4D02-B19D-519333A4CC05}" destId="{FD849F65-0548-4043-AD3B-D00B50E8A018}" srcOrd="5" destOrd="0" presId="urn:microsoft.com/office/officeart/2008/layout/HorizontalMultiLevelHierarchy"/>
    <dgm:cxn modelId="{C9146D66-639B-4425-9518-EAA9B1A7DDD1}" type="presParOf" srcId="{FD849F65-0548-4043-AD3B-D00B50E8A018}" destId="{3B91076E-0E5A-43FD-9E1A-8D80D8B2DA2D}" srcOrd="0" destOrd="0" presId="urn:microsoft.com/office/officeart/2008/layout/HorizontalMultiLevelHierarchy"/>
    <dgm:cxn modelId="{E196043E-B8C4-4F2F-89E6-0BEF8B893976}" type="presParOf" srcId="{FD849F65-0548-4043-AD3B-D00B50E8A018}" destId="{70FC2A79-EEDA-4640-8A22-58B35C885F1A}" srcOrd="1" destOrd="0" presId="urn:microsoft.com/office/officeart/2008/layout/HorizontalMultiLevelHierarchy"/>
    <dgm:cxn modelId="{D863D704-C5AE-4027-8F62-F3C3C8E6EB57}" type="presParOf" srcId="{AEA8F86F-B53E-4D02-B19D-519333A4CC05}" destId="{FC1CC191-892D-4B8C-9ABC-672A8F8F6027}" srcOrd="6" destOrd="0" presId="urn:microsoft.com/office/officeart/2008/layout/HorizontalMultiLevelHierarchy"/>
    <dgm:cxn modelId="{F5B9F012-6A1B-4A8F-A00F-874D64E40B1B}" type="presParOf" srcId="{FC1CC191-892D-4B8C-9ABC-672A8F8F6027}" destId="{0CE3EC31-5029-485B-8E5B-9D7BB3B24016}" srcOrd="0" destOrd="0" presId="urn:microsoft.com/office/officeart/2008/layout/HorizontalMultiLevelHierarchy"/>
    <dgm:cxn modelId="{AC7E4956-1149-40A8-B67B-BBDF53C94289}" type="presParOf" srcId="{AEA8F86F-B53E-4D02-B19D-519333A4CC05}" destId="{B924A0DF-2141-4376-B4F4-2B813FE0FA0F}" srcOrd="7" destOrd="0" presId="urn:microsoft.com/office/officeart/2008/layout/HorizontalMultiLevelHierarchy"/>
    <dgm:cxn modelId="{B34D9292-06E1-402F-B174-CC4A35909E59}" type="presParOf" srcId="{B924A0DF-2141-4376-B4F4-2B813FE0FA0F}" destId="{86E50B21-5AA0-4146-90FF-DB94B56752EA}" srcOrd="0" destOrd="0" presId="urn:microsoft.com/office/officeart/2008/layout/HorizontalMultiLevelHierarchy"/>
    <dgm:cxn modelId="{94DD4C6E-A9FD-4E9A-94EA-EBB550C4711F}" type="presParOf" srcId="{B924A0DF-2141-4376-B4F4-2B813FE0FA0F}" destId="{3829CF20-881D-4BF0-92C7-56DE65408CB0}" srcOrd="1" destOrd="0" presId="urn:microsoft.com/office/officeart/2008/layout/HorizontalMultiLevelHierarchy"/>
    <dgm:cxn modelId="{E3054391-FCAD-4B0F-9820-A33998FC4FE8}" type="presParOf" srcId="{AEA8F86F-B53E-4D02-B19D-519333A4CC05}" destId="{B6429593-9804-4ABF-8962-55C1DDB0D5C8}" srcOrd="8" destOrd="0" presId="urn:microsoft.com/office/officeart/2008/layout/HorizontalMultiLevelHierarchy"/>
    <dgm:cxn modelId="{F225CC2D-6071-46A9-B82B-122DCCC3D971}" type="presParOf" srcId="{B6429593-9804-4ABF-8962-55C1DDB0D5C8}" destId="{0766A52F-8396-43A8-ACAC-74DF01CF3746}" srcOrd="0" destOrd="0" presId="urn:microsoft.com/office/officeart/2008/layout/HorizontalMultiLevelHierarchy"/>
    <dgm:cxn modelId="{2C124199-1387-4592-92A9-615706DA21C0}" type="presParOf" srcId="{AEA8F86F-B53E-4D02-B19D-519333A4CC05}" destId="{932DCC27-C03E-4B34-8B1F-929D2DA51D0A}" srcOrd="9" destOrd="0" presId="urn:microsoft.com/office/officeart/2008/layout/HorizontalMultiLevelHierarchy"/>
    <dgm:cxn modelId="{BC85FABB-8540-44B7-B582-43B60E100EBB}" type="presParOf" srcId="{932DCC27-C03E-4B34-8B1F-929D2DA51D0A}" destId="{A736CC18-19DF-4E0C-8F9B-00130089549F}" srcOrd="0" destOrd="0" presId="urn:microsoft.com/office/officeart/2008/layout/HorizontalMultiLevelHierarchy"/>
    <dgm:cxn modelId="{12A0DAAC-A2D6-4562-A8C0-2E8986FB85CE}" type="presParOf" srcId="{932DCC27-C03E-4B34-8B1F-929D2DA51D0A}" destId="{3FB00F8B-B7C6-4729-ABF7-02A985AD4F6C}" srcOrd="1" destOrd="0" presId="urn:microsoft.com/office/officeart/2008/layout/HorizontalMultiLevelHierarchy"/>
    <dgm:cxn modelId="{37B29EF6-51AA-4A6E-8A46-FDF6277EA8B9}" type="presParOf" srcId="{AEA8F86F-B53E-4D02-B19D-519333A4CC05}" destId="{B47568B1-CAC1-4662-A779-CEABC4988385}" srcOrd="10" destOrd="0" presId="urn:microsoft.com/office/officeart/2008/layout/HorizontalMultiLevelHierarchy"/>
    <dgm:cxn modelId="{1ACA2EFB-0966-4C91-A36D-49E5D434D43F}" type="presParOf" srcId="{B47568B1-CAC1-4662-A779-CEABC4988385}" destId="{62202179-0C45-4D78-A2ED-FC87854FA588}" srcOrd="0" destOrd="0" presId="urn:microsoft.com/office/officeart/2008/layout/HorizontalMultiLevelHierarchy"/>
    <dgm:cxn modelId="{F5B5B9D5-3A29-47F9-B1F9-78EF42D0C5D5}" type="presParOf" srcId="{AEA8F86F-B53E-4D02-B19D-519333A4CC05}" destId="{9436F9DB-FC47-40CB-A084-8E0BB99C411C}" srcOrd="11" destOrd="0" presId="urn:microsoft.com/office/officeart/2008/layout/HorizontalMultiLevelHierarchy"/>
    <dgm:cxn modelId="{D239D037-35CA-4283-B85F-F5A415DE4B45}" type="presParOf" srcId="{9436F9DB-FC47-40CB-A084-8E0BB99C411C}" destId="{FD73A003-FE07-4FCA-9A8F-3ADEF3E4E1F4}" srcOrd="0" destOrd="0" presId="urn:microsoft.com/office/officeart/2008/layout/HorizontalMultiLevelHierarchy"/>
    <dgm:cxn modelId="{D87500FC-ADB7-43A6-A8B2-5416FB8C81D6}" type="presParOf" srcId="{9436F9DB-FC47-40CB-A084-8E0BB99C411C}" destId="{E2F7FE36-329F-4F05-BFC7-0278E109A4C5}" srcOrd="1" destOrd="0" presId="urn:microsoft.com/office/officeart/2008/layout/HorizontalMultiLevelHierarchy"/>
    <dgm:cxn modelId="{5CB7B6B9-FD05-4C7D-9804-751DC2C2EEC8}" type="presParOf" srcId="{AEA8F86F-B53E-4D02-B19D-519333A4CC05}" destId="{8BB8F0B0-670C-4D29-A315-5AB8F166749E}" srcOrd="12" destOrd="0" presId="urn:microsoft.com/office/officeart/2008/layout/HorizontalMultiLevelHierarchy"/>
    <dgm:cxn modelId="{5B57A800-577F-433A-9B7E-8D532EDD6E24}" type="presParOf" srcId="{8BB8F0B0-670C-4D29-A315-5AB8F166749E}" destId="{B891A87E-A2E6-4C54-85C3-94D1F3328E57}" srcOrd="0" destOrd="0" presId="urn:microsoft.com/office/officeart/2008/layout/HorizontalMultiLevelHierarchy"/>
    <dgm:cxn modelId="{9226E179-C855-4612-B5C2-DB83F395A997}" type="presParOf" srcId="{AEA8F86F-B53E-4D02-B19D-519333A4CC05}" destId="{272BF24F-11E8-40FC-8AB1-B6D7526736DB}" srcOrd="13" destOrd="0" presId="urn:microsoft.com/office/officeart/2008/layout/HorizontalMultiLevelHierarchy"/>
    <dgm:cxn modelId="{C188C1FA-2EA4-48A3-BB4B-91D14AD3A7AF}" type="presParOf" srcId="{272BF24F-11E8-40FC-8AB1-B6D7526736DB}" destId="{D13FE819-FC20-48B3-A620-74033334E4DA}" srcOrd="0" destOrd="0" presId="urn:microsoft.com/office/officeart/2008/layout/HorizontalMultiLevelHierarchy"/>
    <dgm:cxn modelId="{EE2A488C-B6AB-4826-BFC3-849C132C26DB}" type="presParOf" srcId="{272BF24F-11E8-40FC-8AB1-B6D7526736DB}" destId="{A596FC76-5B3A-437C-8466-D51F5CBCD897}" srcOrd="1" destOrd="0" presId="urn:microsoft.com/office/officeart/2008/layout/HorizontalMultiLevelHierarchy"/>
    <dgm:cxn modelId="{AFAC7040-DA38-4FB1-9551-6806B88DFA9D}" type="presParOf" srcId="{AEA8F86F-B53E-4D02-B19D-519333A4CC05}" destId="{475B23B7-3B12-4490-B7EC-C3EB823E4ED5}" srcOrd="14" destOrd="0" presId="urn:microsoft.com/office/officeart/2008/layout/HorizontalMultiLevelHierarchy"/>
    <dgm:cxn modelId="{917F5819-F81E-4751-A6B4-B0C1FE788E46}" type="presParOf" srcId="{475B23B7-3B12-4490-B7EC-C3EB823E4ED5}" destId="{0D586902-AFAD-4BED-8CBC-3C17A8BF8F7F}" srcOrd="0" destOrd="0" presId="urn:microsoft.com/office/officeart/2008/layout/HorizontalMultiLevelHierarchy"/>
    <dgm:cxn modelId="{9A76043E-C1A2-45EF-9373-2BB18F5D37D0}" type="presParOf" srcId="{AEA8F86F-B53E-4D02-B19D-519333A4CC05}" destId="{D2A04335-9A90-4459-82E5-96F0D2B4546F}" srcOrd="15" destOrd="0" presId="urn:microsoft.com/office/officeart/2008/layout/HorizontalMultiLevelHierarchy"/>
    <dgm:cxn modelId="{5BC6CC68-4567-4123-92C6-DE8439CB68F8}" type="presParOf" srcId="{D2A04335-9A90-4459-82E5-96F0D2B4546F}" destId="{E28C2ED6-2153-4DA0-82B8-C1FDAAA0BE1C}" srcOrd="0" destOrd="0" presId="urn:microsoft.com/office/officeart/2008/layout/HorizontalMultiLevelHierarchy"/>
    <dgm:cxn modelId="{70C83B19-37DE-49A1-8DF9-870BE8B93C23}" type="presParOf" srcId="{D2A04335-9A90-4459-82E5-96F0D2B4546F}" destId="{ED3BEF91-0555-44F2-B7AE-B8D253A469D3}" srcOrd="1" destOrd="0" presId="urn:microsoft.com/office/officeart/2008/layout/HorizontalMultiLevelHierarchy"/>
    <dgm:cxn modelId="{85E66163-8ED0-4A04-B0A0-BD25CB64BE55}" type="presParOf" srcId="{AEA8F86F-B53E-4D02-B19D-519333A4CC05}" destId="{8723A7E5-92F0-4135-B872-76089B06E46B}" srcOrd="16" destOrd="0" presId="urn:microsoft.com/office/officeart/2008/layout/HorizontalMultiLevelHierarchy"/>
    <dgm:cxn modelId="{AC1FB55A-3EC4-4FB9-A1BD-67A838E4276E}" type="presParOf" srcId="{8723A7E5-92F0-4135-B872-76089B06E46B}" destId="{977D4611-15CF-4FA8-8507-619139628F7A}" srcOrd="0" destOrd="0" presId="urn:microsoft.com/office/officeart/2008/layout/HorizontalMultiLevelHierarchy"/>
    <dgm:cxn modelId="{5B8EFB0F-18B3-48A1-9DF0-01580ED661F4}" type="presParOf" srcId="{AEA8F86F-B53E-4D02-B19D-519333A4CC05}" destId="{2127370A-3F86-4C89-99D6-C1411B202990}" srcOrd="17" destOrd="0" presId="urn:microsoft.com/office/officeart/2008/layout/HorizontalMultiLevelHierarchy"/>
    <dgm:cxn modelId="{32D815C6-5105-41C5-8413-FD42B07BB2AF}" type="presParOf" srcId="{2127370A-3F86-4C89-99D6-C1411B202990}" destId="{344009F5-07AD-45BE-9120-8634644EA256}" srcOrd="0" destOrd="0" presId="urn:microsoft.com/office/officeart/2008/layout/HorizontalMultiLevelHierarchy"/>
    <dgm:cxn modelId="{9320002A-D316-4FB6-A3FA-F680C6B101C5}" type="presParOf" srcId="{2127370A-3F86-4C89-99D6-C1411B202990}" destId="{72519B94-D6DA-4B14-B5CC-70728E2983A1}" srcOrd="1" destOrd="0" presId="urn:microsoft.com/office/officeart/2008/layout/HorizontalMultiLevelHierarchy"/>
    <dgm:cxn modelId="{7E961259-C294-4DEE-B271-E4026E4796D5}" type="presParOf" srcId="{AEA8F86F-B53E-4D02-B19D-519333A4CC05}" destId="{17F22CD7-F01B-4B76-8AA0-10F39B12E014}" srcOrd="18" destOrd="0" presId="urn:microsoft.com/office/officeart/2008/layout/HorizontalMultiLevelHierarchy"/>
    <dgm:cxn modelId="{09F48792-E805-4543-B176-D22E912B6C7B}" type="presParOf" srcId="{17F22CD7-F01B-4B76-8AA0-10F39B12E014}" destId="{280A1CE0-742F-473C-A75D-7B375EF7429F}" srcOrd="0" destOrd="0" presId="urn:microsoft.com/office/officeart/2008/layout/HorizontalMultiLevelHierarchy"/>
    <dgm:cxn modelId="{51C8A6C2-CD94-442E-9C7D-4D218C9B3EC5}" type="presParOf" srcId="{AEA8F86F-B53E-4D02-B19D-519333A4CC05}" destId="{DBA30388-65DA-4D7B-A021-6CC8E232B4ED}" srcOrd="19" destOrd="0" presId="urn:microsoft.com/office/officeart/2008/layout/HorizontalMultiLevelHierarchy"/>
    <dgm:cxn modelId="{14A5546C-BF4B-4174-AE36-CA42DEE1AE4F}" type="presParOf" srcId="{DBA30388-65DA-4D7B-A021-6CC8E232B4ED}" destId="{FC920629-CCB9-4417-A51B-0FC7AC9D9A52}" srcOrd="0" destOrd="0" presId="urn:microsoft.com/office/officeart/2008/layout/HorizontalMultiLevelHierarchy"/>
    <dgm:cxn modelId="{DDF477E3-8FF7-4425-9D2A-AF7AA73D9D64}" type="presParOf" srcId="{DBA30388-65DA-4D7B-A021-6CC8E232B4ED}" destId="{52E6C6E7-1C85-4DB8-BAAC-EE50F6609C1D}" srcOrd="1" destOrd="0" presId="urn:microsoft.com/office/officeart/2008/layout/HorizontalMultiLevelHierarchy"/>
    <dgm:cxn modelId="{73B06407-BC8C-4177-B65D-113DA6BC983D}" type="presParOf" srcId="{AEA8F86F-B53E-4D02-B19D-519333A4CC05}" destId="{AAC00DBB-B87F-4F1A-90A2-91556A60C91C}" srcOrd="20" destOrd="0" presId="urn:microsoft.com/office/officeart/2008/layout/HorizontalMultiLevelHierarchy"/>
    <dgm:cxn modelId="{66C9A11A-4484-4534-A8FA-020EA5CC3DE9}" type="presParOf" srcId="{AAC00DBB-B87F-4F1A-90A2-91556A60C91C}" destId="{73EA2D17-472F-45DF-96EA-716D085B03B9}" srcOrd="0" destOrd="0" presId="urn:microsoft.com/office/officeart/2008/layout/HorizontalMultiLevelHierarchy"/>
    <dgm:cxn modelId="{B9A5CFF1-FCB4-431F-9DE9-943BE999E0C3}" type="presParOf" srcId="{AEA8F86F-B53E-4D02-B19D-519333A4CC05}" destId="{3FD95AD5-EAB9-4983-9047-1447F3270E26}" srcOrd="21" destOrd="0" presId="urn:microsoft.com/office/officeart/2008/layout/HorizontalMultiLevelHierarchy"/>
    <dgm:cxn modelId="{7C678725-9163-4E6C-AF0E-A5B8C2437487}" type="presParOf" srcId="{3FD95AD5-EAB9-4983-9047-1447F3270E26}" destId="{EA2B2F78-E09E-41F9-8E6A-15DEA735AF11}" srcOrd="0" destOrd="0" presId="urn:microsoft.com/office/officeart/2008/layout/HorizontalMultiLevelHierarchy"/>
    <dgm:cxn modelId="{59B23C27-9E1B-4900-9351-4491498459C8}" type="presParOf" srcId="{3FD95AD5-EAB9-4983-9047-1447F3270E26}" destId="{C02AB3F5-3F68-4729-AD25-34192FA4CB1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97CE64D-11B3-4DE6-8670-21825371CDF2}" type="doc">
      <dgm:prSet loTypeId="urn:microsoft.com/office/officeart/2008/layout/HorizontalMultiLevelHierarchy" loCatId="hierarchy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FE1D2DAF-4E4D-4A03-8A93-CDD1123E2A62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id-ID" sz="1800" dirty="0">
              <a:solidFill>
                <a:schemeClr val="tx1"/>
              </a:solidFill>
              <a:latin typeface="Arial Black" panose="020B0A04020102020204" pitchFamily="34" charset="0"/>
            </a:rPr>
            <a:t>PERSEPSI ANTI KORUPSI </a:t>
          </a:r>
        </a:p>
      </dgm:t>
    </dgm:pt>
    <dgm:pt modelId="{67CDCD1D-7237-426A-B690-73575B0AC141}" type="parTrans" cxnId="{7CA4B86F-913D-466A-97DB-1D5E8500C524}">
      <dgm:prSet/>
      <dgm:spPr/>
      <dgm:t>
        <a:bodyPr/>
        <a:lstStyle/>
        <a:p>
          <a:endParaRPr lang="id-ID" sz="1800"/>
        </a:p>
      </dgm:t>
    </dgm:pt>
    <dgm:pt modelId="{A928D0AA-2E98-4ECC-BBCE-82F93092312E}" type="sibTrans" cxnId="{7CA4B86F-913D-466A-97DB-1D5E8500C524}">
      <dgm:prSet/>
      <dgm:spPr/>
      <dgm:t>
        <a:bodyPr/>
        <a:lstStyle/>
        <a:p>
          <a:endParaRPr lang="id-ID" sz="1800"/>
        </a:p>
      </dgm:t>
    </dgm:pt>
    <dgm:pt modelId="{50C529BC-8A88-4CC7-A1CB-68F01148F522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id-ID" sz="1400" dirty="0">
              <a:solidFill>
                <a:schemeClr val="tx1"/>
              </a:solidFill>
              <a:latin typeface="Arial Black" panose="020B0A04020102020204" pitchFamily="34" charset="0"/>
            </a:rPr>
            <a:t>TRANSPARANSI STANDAR DAN PROSEDUR</a:t>
          </a:r>
        </a:p>
      </dgm:t>
    </dgm:pt>
    <dgm:pt modelId="{63D4D4FA-234C-4551-8EC3-2782ADC62706}" type="parTrans" cxnId="{6821BFC0-C18A-4C78-B324-C367B60AEF8E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id-ID" sz="1800"/>
        </a:p>
      </dgm:t>
    </dgm:pt>
    <dgm:pt modelId="{02C0CEBF-1466-4A3C-A5F8-BF29A747510D}" type="sibTrans" cxnId="{6821BFC0-C18A-4C78-B324-C367B60AEF8E}">
      <dgm:prSet/>
      <dgm:spPr/>
      <dgm:t>
        <a:bodyPr/>
        <a:lstStyle/>
        <a:p>
          <a:endParaRPr lang="id-ID" sz="1800"/>
        </a:p>
      </dgm:t>
    </dgm:pt>
    <dgm:pt modelId="{2D0A7675-78F8-49FE-A595-1B97826D3A5E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id-ID" sz="1400" dirty="0">
              <a:solidFill>
                <a:schemeClr val="tx1"/>
              </a:solidFill>
              <a:latin typeface="Arial Black" panose="020B0A04020102020204" pitchFamily="34" charset="0"/>
            </a:rPr>
            <a:t>KEMUDAHAN STANDAR DAN PROSEDUR</a:t>
          </a:r>
        </a:p>
      </dgm:t>
    </dgm:pt>
    <dgm:pt modelId="{A5A4D654-A111-49FB-977C-1B2AC0CA5ABD}" type="parTrans" cxnId="{AB3E422C-5AC9-490C-849F-CEBB4815A1CF}">
      <dgm:prSet custT="1"/>
      <dgm:spPr/>
      <dgm:t>
        <a:bodyPr/>
        <a:lstStyle/>
        <a:p>
          <a:endParaRPr lang="id-ID" sz="1800"/>
        </a:p>
      </dgm:t>
    </dgm:pt>
    <dgm:pt modelId="{05397E2F-ED93-4966-B7E2-C124EBB1D8DF}" type="sibTrans" cxnId="{AB3E422C-5AC9-490C-849F-CEBB4815A1CF}">
      <dgm:prSet/>
      <dgm:spPr/>
      <dgm:t>
        <a:bodyPr/>
        <a:lstStyle/>
        <a:p>
          <a:endParaRPr lang="id-ID" sz="1800"/>
        </a:p>
      </dgm:t>
    </dgm:pt>
    <dgm:pt modelId="{0450FD62-E124-4570-9F55-F3596B212FB9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id-ID" sz="1400" dirty="0">
              <a:solidFill>
                <a:schemeClr val="tx1"/>
              </a:solidFill>
              <a:latin typeface="Arial Black" panose="020B0A04020102020204" pitchFamily="34" charset="0"/>
            </a:rPr>
            <a:t>LEGITIMASI KEKUASAAN DAN KEWENANGAN</a:t>
          </a:r>
        </a:p>
      </dgm:t>
    </dgm:pt>
    <dgm:pt modelId="{70A57CE2-033A-4D37-835C-659BD8773423}" type="parTrans" cxnId="{3EBBB546-9C9B-4696-BD47-B6BB4FB0C333}">
      <dgm:prSet custT="1"/>
      <dgm:spPr/>
      <dgm:t>
        <a:bodyPr/>
        <a:lstStyle/>
        <a:p>
          <a:endParaRPr lang="id-ID" sz="1800"/>
        </a:p>
      </dgm:t>
    </dgm:pt>
    <dgm:pt modelId="{A30702CC-F11E-47C4-8A37-A64AE7E3637F}" type="sibTrans" cxnId="{3EBBB546-9C9B-4696-BD47-B6BB4FB0C333}">
      <dgm:prSet/>
      <dgm:spPr/>
      <dgm:t>
        <a:bodyPr/>
        <a:lstStyle/>
        <a:p>
          <a:endParaRPr lang="id-ID" sz="1800"/>
        </a:p>
      </dgm:t>
    </dgm:pt>
    <dgm:pt modelId="{95D1BB90-A35E-4E53-9D03-55F9DD316C63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id-ID" sz="1400" dirty="0">
              <a:solidFill>
                <a:schemeClr val="tx1"/>
              </a:solidFill>
              <a:latin typeface="Arial Black" panose="020B0A04020102020204" pitchFamily="34" charset="0"/>
            </a:rPr>
            <a:t>PERLAKUAN SPESIAL/KHUSUS</a:t>
          </a:r>
        </a:p>
      </dgm:t>
    </dgm:pt>
    <dgm:pt modelId="{70AA9D9D-57BC-4EFC-9430-0EDC5E5C6B3A}" type="parTrans" cxnId="{C702F7FE-20E9-4508-8133-AA13CA0DAFE5}">
      <dgm:prSet custT="1"/>
      <dgm:spPr/>
      <dgm:t>
        <a:bodyPr/>
        <a:lstStyle/>
        <a:p>
          <a:endParaRPr lang="id-ID" sz="1800"/>
        </a:p>
      </dgm:t>
    </dgm:pt>
    <dgm:pt modelId="{381330C6-55FA-47FB-B675-6F7412D709AA}" type="sibTrans" cxnId="{C702F7FE-20E9-4508-8133-AA13CA0DAFE5}">
      <dgm:prSet/>
      <dgm:spPr/>
      <dgm:t>
        <a:bodyPr/>
        <a:lstStyle/>
        <a:p>
          <a:endParaRPr lang="id-ID" sz="1800"/>
        </a:p>
      </dgm:t>
    </dgm:pt>
    <dgm:pt modelId="{A2209BBE-15DA-4AA8-AAD6-9D263F757C63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id-ID" sz="1400" dirty="0">
              <a:solidFill>
                <a:schemeClr val="tx1"/>
              </a:solidFill>
              <a:latin typeface="Arial Black" panose="020B0A04020102020204" pitchFamily="34" charset="0"/>
            </a:rPr>
            <a:t>PERBEDAAN LAYANAN BERDASAR NEPOTISME</a:t>
          </a:r>
        </a:p>
      </dgm:t>
    </dgm:pt>
    <dgm:pt modelId="{58B37D3C-3B1B-4A89-BB56-DF12FF45EC00}" type="parTrans" cxnId="{D17DF423-EB9B-4510-BB1E-4E261AA50789}">
      <dgm:prSet custT="1"/>
      <dgm:spPr/>
      <dgm:t>
        <a:bodyPr/>
        <a:lstStyle/>
        <a:p>
          <a:endParaRPr lang="id-ID" sz="1800"/>
        </a:p>
      </dgm:t>
    </dgm:pt>
    <dgm:pt modelId="{18E0D760-5605-4F6F-96FF-4259E85A729E}" type="sibTrans" cxnId="{D17DF423-EB9B-4510-BB1E-4E261AA50789}">
      <dgm:prSet/>
      <dgm:spPr/>
      <dgm:t>
        <a:bodyPr/>
        <a:lstStyle/>
        <a:p>
          <a:endParaRPr lang="id-ID" sz="1800"/>
        </a:p>
      </dgm:t>
    </dgm:pt>
    <dgm:pt modelId="{0B32AB1C-B9CC-4D0D-B9CF-17DBD063C30D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id-ID" sz="1400" dirty="0">
              <a:solidFill>
                <a:schemeClr val="tx1"/>
              </a:solidFill>
              <a:latin typeface="Arial Black" panose="020B0A04020102020204" pitchFamily="34" charset="0"/>
            </a:rPr>
            <a:t>KECENDERUNGAN TINDAKAN MELANGGAR HUKUM</a:t>
          </a:r>
        </a:p>
      </dgm:t>
    </dgm:pt>
    <dgm:pt modelId="{7949E507-8EA4-450F-B39F-6E5634776FDF}" type="parTrans" cxnId="{6D24921A-64F7-4247-8D39-F3156C69EDCB}">
      <dgm:prSet custT="1"/>
      <dgm:spPr/>
      <dgm:t>
        <a:bodyPr/>
        <a:lstStyle/>
        <a:p>
          <a:endParaRPr lang="id-ID" sz="1800"/>
        </a:p>
      </dgm:t>
    </dgm:pt>
    <dgm:pt modelId="{85C4503E-97F5-41B9-B796-8A9FD283BA5D}" type="sibTrans" cxnId="{6D24921A-64F7-4247-8D39-F3156C69EDCB}">
      <dgm:prSet/>
      <dgm:spPr/>
      <dgm:t>
        <a:bodyPr/>
        <a:lstStyle/>
        <a:p>
          <a:endParaRPr lang="id-ID" sz="1800"/>
        </a:p>
      </dgm:t>
    </dgm:pt>
    <dgm:pt modelId="{3CF9F68E-683D-4210-8FFA-D00BAA707A4B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id-ID" sz="1400" dirty="0">
              <a:solidFill>
                <a:schemeClr val="tx1"/>
              </a:solidFill>
              <a:latin typeface="Arial Black" panose="020B0A04020102020204" pitchFamily="34" charset="0"/>
            </a:rPr>
            <a:t>KECENDERUNGAN BENTURAN KEPENTINGAN</a:t>
          </a:r>
        </a:p>
      </dgm:t>
    </dgm:pt>
    <dgm:pt modelId="{2B6E0BB2-F35C-42F8-9DA4-DEBDA10C87BD}" type="parTrans" cxnId="{D32C1665-34DB-48ED-8C06-C0E95186B0CC}">
      <dgm:prSet custT="1"/>
      <dgm:spPr/>
      <dgm:t>
        <a:bodyPr/>
        <a:lstStyle/>
        <a:p>
          <a:endParaRPr lang="id-ID" sz="1800"/>
        </a:p>
      </dgm:t>
    </dgm:pt>
    <dgm:pt modelId="{B6BD085E-7AE7-4C67-9226-41EF27FA75D9}" type="sibTrans" cxnId="{D32C1665-34DB-48ED-8C06-C0E95186B0CC}">
      <dgm:prSet/>
      <dgm:spPr/>
      <dgm:t>
        <a:bodyPr/>
        <a:lstStyle/>
        <a:p>
          <a:endParaRPr lang="id-ID" sz="1800"/>
        </a:p>
      </dgm:t>
    </dgm:pt>
    <dgm:pt modelId="{398D25E3-633A-40A5-B5C5-BB022A2D17A4}" type="pres">
      <dgm:prSet presAssocID="{797CE64D-11B3-4DE6-8670-21825371CDF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C301A9B-8ADF-4E00-9860-CA45A369914E}" type="pres">
      <dgm:prSet presAssocID="{FE1D2DAF-4E4D-4A03-8A93-CDD1123E2A62}" presName="root1" presStyleCnt="0"/>
      <dgm:spPr/>
    </dgm:pt>
    <dgm:pt modelId="{F36FD516-23D4-497A-91B0-0CA9643E809C}" type="pres">
      <dgm:prSet presAssocID="{FE1D2DAF-4E4D-4A03-8A93-CDD1123E2A62}" presName="LevelOneTextNode" presStyleLbl="node0" presStyleIdx="0" presStyleCnt="1" custLinFactNeighborX="-2906" custLinFactNeighborY="0">
        <dgm:presLayoutVars>
          <dgm:chPref val="3"/>
        </dgm:presLayoutVars>
      </dgm:prSet>
      <dgm:spPr/>
    </dgm:pt>
    <dgm:pt modelId="{AEA8F86F-B53E-4D02-B19D-519333A4CC05}" type="pres">
      <dgm:prSet presAssocID="{FE1D2DAF-4E4D-4A03-8A93-CDD1123E2A62}" presName="level2hierChild" presStyleCnt="0"/>
      <dgm:spPr/>
    </dgm:pt>
    <dgm:pt modelId="{851CFC52-3A49-47D9-83A5-4C44587EE6EC}" type="pres">
      <dgm:prSet presAssocID="{63D4D4FA-234C-4551-8EC3-2782ADC62706}" presName="conn2-1" presStyleLbl="parChTrans1D2" presStyleIdx="0" presStyleCnt="7"/>
      <dgm:spPr/>
    </dgm:pt>
    <dgm:pt modelId="{ED945847-4093-4DF3-834B-C4B93F94DB88}" type="pres">
      <dgm:prSet presAssocID="{63D4D4FA-234C-4551-8EC3-2782ADC62706}" presName="connTx" presStyleLbl="parChTrans1D2" presStyleIdx="0" presStyleCnt="7"/>
      <dgm:spPr/>
    </dgm:pt>
    <dgm:pt modelId="{5C62B7D2-F82D-420D-A33B-A47CC586D17A}" type="pres">
      <dgm:prSet presAssocID="{50C529BC-8A88-4CC7-A1CB-68F01148F522}" presName="root2" presStyleCnt="0"/>
      <dgm:spPr/>
    </dgm:pt>
    <dgm:pt modelId="{12B0E9C7-CE72-47C4-B097-982C8C0D915B}" type="pres">
      <dgm:prSet presAssocID="{50C529BC-8A88-4CC7-A1CB-68F01148F522}" presName="LevelTwoTextNode" presStyleLbl="node2" presStyleIdx="0" presStyleCnt="7">
        <dgm:presLayoutVars>
          <dgm:chPref val="3"/>
        </dgm:presLayoutVars>
      </dgm:prSet>
      <dgm:spPr/>
    </dgm:pt>
    <dgm:pt modelId="{C3B0740B-B822-4712-8ADF-9B3C18123814}" type="pres">
      <dgm:prSet presAssocID="{50C529BC-8A88-4CC7-A1CB-68F01148F522}" presName="level3hierChild" presStyleCnt="0"/>
      <dgm:spPr/>
    </dgm:pt>
    <dgm:pt modelId="{F3C5CE2F-F0CA-4FB7-BCE8-C0DCF4CAFB8C}" type="pres">
      <dgm:prSet presAssocID="{A5A4D654-A111-49FB-977C-1B2AC0CA5ABD}" presName="conn2-1" presStyleLbl="parChTrans1D2" presStyleIdx="1" presStyleCnt="7"/>
      <dgm:spPr/>
    </dgm:pt>
    <dgm:pt modelId="{0D04F8D2-D2A9-4AE0-84B9-663E17588398}" type="pres">
      <dgm:prSet presAssocID="{A5A4D654-A111-49FB-977C-1B2AC0CA5ABD}" presName="connTx" presStyleLbl="parChTrans1D2" presStyleIdx="1" presStyleCnt="7"/>
      <dgm:spPr/>
    </dgm:pt>
    <dgm:pt modelId="{85F5B0C8-EBD7-4973-B564-CFE694BB256C}" type="pres">
      <dgm:prSet presAssocID="{2D0A7675-78F8-49FE-A595-1B97826D3A5E}" presName="root2" presStyleCnt="0"/>
      <dgm:spPr/>
    </dgm:pt>
    <dgm:pt modelId="{7FC20C9F-D1E1-4605-A49C-6BA4AE39FEA5}" type="pres">
      <dgm:prSet presAssocID="{2D0A7675-78F8-49FE-A595-1B97826D3A5E}" presName="LevelTwoTextNode" presStyleLbl="node2" presStyleIdx="1" presStyleCnt="7">
        <dgm:presLayoutVars>
          <dgm:chPref val="3"/>
        </dgm:presLayoutVars>
      </dgm:prSet>
      <dgm:spPr/>
    </dgm:pt>
    <dgm:pt modelId="{A487A3A7-FCA4-47BA-B669-650E898025F5}" type="pres">
      <dgm:prSet presAssocID="{2D0A7675-78F8-49FE-A595-1B97826D3A5E}" presName="level3hierChild" presStyleCnt="0"/>
      <dgm:spPr/>
    </dgm:pt>
    <dgm:pt modelId="{757202ED-0636-4F10-B54C-8E31B75696E1}" type="pres">
      <dgm:prSet presAssocID="{70A57CE2-033A-4D37-835C-659BD8773423}" presName="conn2-1" presStyleLbl="parChTrans1D2" presStyleIdx="2" presStyleCnt="7"/>
      <dgm:spPr/>
    </dgm:pt>
    <dgm:pt modelId="{B2687BA4-F880-40D0-B54D-8243BCA9FAB9}" type="pres">
      <dgm:prSet presAssocID="{70A57CE2-033A-4D37-835C-659BD8773423}" presName="connTx" presStyleLbl="parChTrans1D2" presStyleIdx="2" presStyleCnt="7"/>
      <dgm:spPr/>
    </dgm:pt>
    <dgm:pt modelId="{70FABBD9-306F-4C40-8C40-B6ACFA024E96}" type="pres">
      <dgm:prSet presAssocID="{0450FD62-E124-4570-9F55-F3596B212FB9}" presName="root2" presStyleCnt="0"/>
      <dgm:spPr/>
    </dgm:pt>
    <dgm:pt modelId="{59A745ED-0BCF-4FDE-9D74-F215BCBEC477}" type="pres">
      <dgm:prSet presAssocID="{0450FD62-E124-4570-9F55-F3596B212FB9}" presName="LevelTwoTextNode" presStyleLbl="node2" presStyleIdx="2" presStyleCnt="7">
        <dgm:presLayoutVars>
          <dgm:chPref val="3"/>
        </dgm:presLayoutVars>
      </dgm:prSet>
      <dgm:spPr/>
    </dgm:pt>
    <dgm:pt modelId="{20DCE37B-383F-4F7E-9225-AB899166C6C7}" type="pres">
      <dgm:prSet presAssocID="{0450FD62-E124-4570-9F55-F3596B212FB9}" presName="level3hierChild" presStyleCnt="0"/>
      <dgm:spPr/>
    </dgm:pt>
    <dgm:pt modelId="{A34BE759-5C77-4DAD-A5EF-8901C2431A95}" type="pres">
      <dgm:prSet presAssocID="{70AA9D9D-57BC-4EFC-9430-0EDC5E5C6B3A}" presName="conn2-1" presStyleLbl="parChTrans1D2" presStyleIdx="3" presStyleCnt="7"/>
      <dgm:spPr/>
    </dgm:pt>
    <dgm:pt modelId="{1EA9A5CB-4603-4519-AAC5-B5AFE0497C5E}" type="pres">
      <dgm:prSet presAssocID="{70AA9D9D-57BC-4EFC-9430-0EDC5E5C6B3A}" presName="connTx" presStyleLbl="parChTrans1D2" presStyleIdx="3" presStyleCnt="7"/>
      <dgm:spPr/>
    </dgm:pt>
    <dgm:pt modelId="{B9127908-96E4-4DB4-A8DD-3AD9582D559F}" type="pres">
      <dgm:prSet presAssocID="{95D1BB90-A35E-4E53-9D03-55F9DD316C63}" presName="root2" presStyleCnt="0"/>
      <dgm:spPr/>
    </dgm:pt>
    <dgm:pt modelId="{EABF4A7B-0167-4C3D-84EF-95E1A1920943}" type="pres">
      <dgm:prSet presAssocID="{95D1BB90-A35E-4E53-9D03-55F9DD316C63}" presName="LevelTwoTextNode" presStyleLbl="node2" presStyleIdx="3" presStyleCnt="7">
        <dgm:presLayoutVars>
          <dgm:chPref val="3"/>
        </dgm:presLayoutVars>
      </dgm:prSet>
      <dgm:spPr/>
    </dgm:pt>
    <dgm:pt modelId="{218C7095-0614-4965-B839-130F6DA6A230}" type="pres">
      <dgm:prSet presAssocID="{95D1BB90-A35E-4E53-9D03-55F9DD316C63}" presName="level3hierChild" presStyleCnt="0"/>
      <dgm:spPr/>
    </dgm:pt>
    <dgm:pt modelId="{9CA86AF0-9A96-43D0-9556-517267F1B49F}" type="pres">
      <dgm:prSet presAssocID="{58B37D3C-3B1B-4A89-BB56-DF12FF45EC00}" presName="conn2-1" presStyleLbl="parChTrans1D2" presStyleIdx="4" presStyleCnt="7"/>
      <dgm:spPr/>
    </dgm:pt>
    <dgm:pt modelId="{DD29490C-F165-4E9D-980A-B5915616D42F}" type="pres">
      <dgm:prSet presAssocID="{58B37D3C-3B1B-4A89-BB56-DF12FF45EC00}" presName="connTx" presStyleLbl="parChTrans1D2" presStyleIdx="4" presStyleCnt="7"/>
      <dgm:spPr/>
    </dgm:pt>
    <dgm:pt modelId="{108C82F1-B863-41AB-99EA-264C9FF0E496}" type="pres">
      <dgm:prSet presAssocID="{A2209BBE-15DA-4AA8-AAD6-9D263F757C63}" presName="root2" presStyleCnt="0"/>
      <dgm:spPr/>
    </dgm:pt>
    <dgm:pt modelId="{D1DEC599-D53A-4405-AB80-E2A88473678B}" type="pres">
      <dgm:prSet presAssocID="{A2209BBE-15DA-4AA8-AAD6-9D263F757C63}" presName="LevelTwoTextNode" presStyleLbl="node2" presStyleIdx="4" presStyleCnt="7">
        <dgm:presLayoutVars>
          <dgm:chPref val="3"/>
        </dgm:presLayoutVars>
      </dgm:prSet>
      <dgm:spPr/>
    </dgm:pt>
    <dgm:pt modelId="{5060859C-9E1D-49C7-9816-241BE32E2DAE}" type="pres">
      <dgm:prSet presAssocID="{A2209BBE-15DA-4AA8-AAD6-9D263F757C63}" presName="level3hierChild" presStyleCnt="0"/>
      <dgm:spPr/>
    </dgm:pt>
    <dgm:pt modelId="{589D2CAF-04F1-4E00-852F-C235EC971BBE}" type="pres">
      <dgm:prSet presAssocID="{7949E507-8EA4-450F-B39F-6E5634776FDF}" presName="conn2-1" presStyleLbl="parChTrans1D2" presStyleIdx="5" presStyleCnt="7"/>
      <dgm:spPr/>
    </dgm:pt>
    <dgm:pt modelId="{3514A7A9-68FA-4BCA-A75F-93C504EA397A}" type="pres">
      <dgm:prSet presAssocID="{7949E507-8EA4-450F-B39F-6E5634776FDF}" presName="connTx" presStyleLbl="parChTrans1D2" presStyleIdx="5" presStyleCnt="7"/>
      <dgm:spPr/>
    </dgm:pt>
    <dgm:pt modelId="{21A8CDE2-D873-48C3-9C24-6884979E348D}" type="pres">
      <dgm:prSet presAssocID="{0B32AB1C-B9CC-4D0D-B9CF-17DBD063C30D}" presName="root2" presStyleCnt="0"/>
      <dgm:spPr/>
    </dgm:pt>
    <dgm:pt modelId="{5934C868-52A0-4FAD-9258-80E4CABB4B6F}" type="pres">
      <dgm:prSet presAssocID="{0B32AB1C-B9CC-4D0D-B9CF-17DBD063C30D}" presName="LevelTwoTextNode" presStyleLbl="node2" presStyleIdx="5" presStyleCnt="7">
        <dgm:presLayoutVars>
          <dgm:chPref val="3"/>
        </dgm:presLayoutVars>
      </dgm:prSet>
      <dgm:spPr/>
    </dgm:pt>
    <dgm:pt modelId="{5F962F02-6D3F-4FFD-A24E-30CE1DC0E979}" type="pres">
      <dgm:prSet presAssocID="{0B32AB1C-B9CC-4D0D-B9CF-17DBD063C30D}" presName="level3hierChild" presStyleCnt="0"/>
      <dgm:spPr/>
    </dgm:pt>
    <dgm:pt modelId="{E6085450-33D6-492C-B677-F146023EC59C}" type="pres">
      <dgm:prSet presAssocID="{2B6E0BB2-F35C-42F8-9DA4-DEBDA10C87BD}" presName="conn2-1" presStyleLbl="parChTrans1D2" presStyleIdx="6" presStyleCnt="7"/>
      <dgm:spPr/>
    </dgm:pt>
    <dgm:pt modelId="{D91F9FA0-F040-44D8-AA47-FF2E50441017}" type="pres">
      <dgm:prSet presAssocID="{2B6E0BB2-F35C-42F8-9DA4-DEBDA10C87BD}" presName="connTx" presStyleLbl="parChTrans1D2" presStyleIdx="6" presStyleCnt="7"/>
      <dgm:spPr/>
    </dgm:pt>
    <dgm:pt modelId="{B9B802FD-8FD4-49FF-AB8F-53E09327E7E6}" type="pres">
      <dgm:prSet presAssocID="{3CF9F68E-683D-4210-8FFA-D00BAA707A4B}" presName="root2" presStyleCnt="0"/>
      <dgm:spPr/>
    </dgm:pt>
    <dgm:pt modelId="{F4354C2C-4584-4FA7-80CA-B6B513994BFB}" type="pres">
      <dgm:prSet presAssocID="{3CF9F68E-683D-4210-8FFA-D00BAA707A4B}" presName="LevelTwoTextNode" presStyleLbl="node2" presStyleIdx="6" presStyleCnt="7">
        <dgm:presLayoutVars>
          <dgm:chPref val="3"/>
        </dgm:presLayoutVars>
      </dgm:prSet>
      <dgm:spPr/>
    </dgm:pt>
    <dgm:pt modelId="{5EEF69A8-510E-4AA0-ACE4-452C70AB28A0}" type="pres">
      <dgm:prSet presAssocID="{3CF9F68E-683D-4210-8FFA-D00BAA707A4B}" presName="level3hierChild" presStyleCnt="0"/>
      <dgm:spPr/>
    </dgm:pt>
  </dgm:ptLst>
  <dgm:cxnLst>
    <dgm:cxn modelId="{BEB62B06-91AA-4703-9985-C347FFEBADE1}" type="presOf" srcId="{70A57CE2-033A-4D37-835C-659BD8773423}" destId="{B2687BA4-F880-40D0-B54D-8243BCA9FAB9}" srcOrd="1" destOrd="0" presId="urn:microsoft.com/office/officeart/2008/layout/HorizontalMultiLevelHierarchy"/>
    <dgm:cxn modelId="{661B1907-A397-40DA-8906-3D0CB3779B8D}" type="presOf" srcId="{0B32AB1C-B9CC-4D0D-B9CF-17DBD063C30D}" destId="{5934C868-52A0-4FAD-9258-80E4CABB4B6F}" srcOrd="0" destOrd="0" presId="urn:microsoft.com/office/officeart/2008/layout/HorizontalMultiLevelHierarchy"/>
    <dgm:cxn modelId="{6D24921A-64F7-4247-8D39-F3156C69EDCB}" srcId="{FE1D2DAF-4E4D-4A03-8A93-CDD1123E2A62}" destId="{0B32AB1C-B9CC-4D0D-B9CF-17DBD063C30D}" srcOrd="5" destOrd="0" parTransId="{7949E507-8EA4-450F-B39F-6E5634776FDF}" sibTransId="{85C4503E-97F5-41B9-B796-8A9FD283BA5D}"/>
    <dgm:cxn modelId="{AA51EC1A-2B86-45ED-BD62-F08EF3DFEFEC}" type="presOf" srcId="{2B6E0BB2-F35C-42F8-9DA4-DEBDA10C87BD}" destId="{D91F9FA0-F040-44D8-AA47-FF2E50441017}" srcOrd="1" destOrd="0" presId="urn:microsoft.com/office/officeart/2008/layout/HorizontalMultiLevelHierarchy"/>
    <dgm:cxn modelId="{D17DF423-EB9B-4510-BB1E-4E261AA50789}" srcId="{FE1D2DAF-4E4D-4A03-8A93-CDD1123E2A62}" destId="{A2209BBE-15DA-4AA8-AAD6-9D263F757C63}" srcOrd="4" destOrd="0" parTransId="{58B37D3C-3B1B-4A89-BB56-DF12FF45EC00}" sibTransId="{18E0D760-5605-4F6F-96FF-4259E85A729E}"/>
    <dgm:cxn modelId="{AB3E422C-5AC9-490C-849F-CEBB4815A1CF}" srcId="{FE1D2DAF-4E4D-4A03-8A93-CDD1123E2A62}" destId="{2D0A7675-78F8-49FE-A595-1B97826D3A5E}" srcOrd="1" destOrd="0" parTransId="{A5A4D654-A111-49FB-977C-1B2AC0CA5ABD}" sibTransId="{05397E2F-ED93-4966-B7E2-C124EBB1D8DF}"/>
    <dgm:cxn modelId="{524E5A34-F82B-48EE-8541-BEEE1996664D}" type="presOf" srcId="{70A57CE2-033A-4D37-835C-659BD8773423}" destId="{757202ED-0636-4F10-B54C-8E31B75696E1}" srcOrd="0" destOrd="0" presId="urn:microsoft.com/office/officeart/2008/layout/HorizontalMultiLevelHierarchy"/>
    <dgm:cxn modelId="{A5F27235-390C-446D-A412-9412CB43A181}" type="presOf" srcId="{7949E507-8EA4-450F-B39F-6E5634776FDF}" destId="{589D2CAF-04F1-4E00-852F-C235EC971BBE}" srcOrd="0" destOrd="0" presId="urn:microsoft.com/office/officeart/2008/layout/HorizontalMultiLevelHierarchy"/>
    <dgm:cxn modelId="{23E49B35-2919-4ED2-96F0-DB42B93E967D}" type="presOf" srcId="{A2209BBE-15DA-4AA8-AAD6-9D263F757C63}" destId="{D1DEC599-D53A-4405-AB80-E2A88473678B}" srcOrd="0" destOrd="0" presId="urn:microsoft.com/office/officeart/2008/layout/HorizontalMultiLevelHierarchy"/>
    <dgm:cxn modelId="{49E1D03C-B0C2-4AAE-A90F-C39FF29B42A4}" type="presOf" srcId="{2D0A7675-78F8-49FE-A595-1B97826D3A5E}" destId="{7FC20C9F-D1E1-4605-A49C-6BA4AE39FEA5}" srcOrd="0" destOrd="0" presId="urn:microsoft.com/office/officeart/2008/layout/HorizontalMultiLevelHierarchy"/>
    <dgm:cxn modelId="{07495541-4E6B-4801-9C20-1CA0301CD999}" type="presOf" srcId="{2B6E0BB2-F35C-42F8-9DA4-DEBDA10C87BD}" destId="{E6085450-33D6-492C-B677-F146023EC59C}" srcOrd="0" destOrd="0" presId="urn:microsoft.com/office/officeart/2008/layout/HorizontalMultiLevelHierarchy"/>
    <dgm:cxn modelId="{D32C1665-34DB-48ED-8C06-C0E95186B0CC}" srcId="{FE1D2DAF-4E4D-4A03-8A93-CDD1123E2A62}" destId="{3CF9F68E-683D-4210-8FFA-D00BAA707A4B}" srcOrd="6" destOrd="0" parTransId="{2B6E0BB2-F35C-42F8-9DA4-DEBDA10C87BD}" sibTransId="{B6BD085E-7AE7-4C67-9226-41EF27FA75D9}"/>
    <dgm:cxn modelId="{3EBBB546-9C9B-4696-BD47-B6BB4FB0C333}" srcId="{FE1D2DAF-4E4D-4A03-8A93-CDD1123E2A62}" destId="{0450FD62-E124-4570-9F55-F3596B212FB9}" srcOrd="2" destOrd="0" parTransId="{70A57CE2-033A-4D37-835C-659BD8773423}" sibTransId="{A30702CC-F11E-47C4-8A37-A64AE7E3637F}"/>
    <dgm:cxn modelId="{41ED184E-49A7-4DE5-9282-87198BF5BB5E}" type="presOf" srcId="{7949E507-8EA4-450F-B39F-6E5634776FDF}" destId="{3514A7A9-68FA-4BCA-A75F-93C504EA397A}" srcOrd="1" destOrd="0" presId="urn:microsoft.com/office/officeart/2008/layout/HorizontalMultiLevelHierarchy"/>
    <dgm:cxn modelId="{7CA4B86F-913D-466A-97DB-1D5E8500C524}" srcId="{797CE64D-11B3-4DE6-8670-21825371CDF2}" destId="{FE1D2DAF-4E4D-4A03-8A93-CDD1123E2A62}" srcOrd="0" destOrd="0" parTransId="{67CDCD1D-7237-426A-B690-73575B0AC141}" sibTransId="{A928D0AA-2E98-4ECC-BBCE-82F93092312E}"/>
    <dgm:cxn modelId="{EBE2C64F-1DBE-49B4-AB76-861A3F93AD6B}" type="presOf" srcId="{FE1D2DAF-4E4D-4A03-8A93-CDD1123E2A62}" destId="{F36FD516-23D4-497A-91B0-0CA9643E809C}" srcOrd="0" destOrd="0" presId="urn:microsoft.com/office/officeart/2008/layout/HorizontalMultiLevelHierarchy"/>
    <dgm:cxn modelId="{1EF67B50-B482-4AAF-B078-1E8D7AFCFF8F}" type="presOf" srcId="{A5A4D654-A111-49FB-977C-1B2AC0CA5ABD}" destId="{F3C5CE2F-F0CA-4FB7-BCE8-C0DCF4CAFB8C}" srcOrd="0" destOrd="0" presId="urn:microsoft.com/office/officeart/2008/layout/HorizontalMultiLevelHierarchy"/>
    <dgm:cxn modelId="{3DF40677-274E-4B6A-BA86-AA3744A73F6F}" type="presOf" srcId="{63D4D4FA-234C-4551-8EC3-2782ADC62706}" destId="{851CFC52-3A49-47D9-83A5-4C44587EE6EC}" srcOrd="0" destOrd="0" presId="urn:microsoft.com/office/officeart/2008/layout/HorizontalMultiLevelHierarchy"/>
    <dgm:cxn modelId="{287CE878-66B0-4016-AAFA-592EF768FED0}" type="presOf" srcId="{797CE64D-11B3-4DE6-8670-21825371CDF2}" destId="{398D25E3-633A-40A5-B5C5-BB022A2D17A4}" srcOrd="0" destOrd="0" presId="urn:microsoft.com/office/officeart/2008/layout/HorizontalMultiLevelHierarchy"/>
    <dgm:cxn modelId="{FC98677B-DF5F-4203-B4FD-1CC8EB4089C7}" type="presOf" srcId="{70AA9D9D-57BC-4EFC-9430-0EDC5E5C6B3A}" destId="{1EA9A5CB-4603-4519-AAC5-B5AFE0497C5E}" srcOrd="1" destOrd="0" presId="urn:microsoft.com/office/officeart/2008/layout/HorizontalMultiLevelHierarchy"/>
    <dgm:cxn modelId="{512FCC81-8F90-43C8-A861-BDD84E547F4C}" type="presOf" srcId="{A5A4D654-A111-49FB-977C-1B2AC0CA5ABD}" destId="{0D04F8D2-D2A9-4AE0-84B9-663E17588398}" srcOrd="1" destOrd="0" presId="urn:microsoft.com/office/officeart/2008/layout/HorizontalMultiLevelHierarchy"/>
    <dgm:cxn modelId="{483DFE8D-B4F5-48C3-9E9D-0CCC4BFA324A}" type="presOf" srcId="{50C529BC-8A88-4CC7-A1CB-68F01148F522}" destId="{12B0E9C7-CE72-47C4-B097-982C8C0D915B}" srcOrd="0" destOrd="0" presId="urn:microsoft.com/office/officeart/2008/layout/HorizontalMultiLevelHierarchy"/>
    <dgm:cxn modelId="{A0616FA2-3182-4657-A09F-872F66628510}" type="presOf" srcId="{63D4D4FA-234C-4551-8EC3-2782ADC62706}" destId="{ED945847-4093-4DF3-834B-C4B93F94DB88}" srcOrd="1" destOrd="0" presId="urn:microsoft.com/office/officeart/2008/layout/HorizontalMultiLevelHierarchy"/>
    <dgm:cxn modelId="{089AE0B3-1C38-42C5-BDF3-227586D7F328}" type="presOf" srcId="{58B37D3C-3B1B-4A89-BB56-DF12FF45EC00}" destId="{9CA86AF0-9A96-43D0-9556-517267F1B49F}" srcOrd="0" destOrd="0" presId="urn:microsoft.com/office/officeart/2008/layout/HorizontalMultiLevelHierarchy"/>
    <dgm:cxn modelId="{183FD2B7-1559-4A30-9B45-DDD9A436F861}" type="presOf" srcId="{0450FD62-E124-4570-9F55-F3596B212FB9}" destId="{59A745ED-0BCF-4FDE-9D74-F215BCBEC477}" srcOrd="0" destOrd="0" presId="urn:microsoft.com/office/officeart/2008/layout/HorizontalMultiLevelHierarchy"/>
    <dgm:cxn modelId="{6821BFC0-C18A-4C78-B324-C367B60AEF8E}" srcId="{FE1D2DAF-4E4D-4A03-8A93-CDD1123E2A62}" destId="{50C529BC-8A88-4CC7-A1CB-68F01148F522}" srcOrd="0" destOrd="0" parTransId="{63D4D4FA-234C-4551-8EC3-2782ADC62706}" sibTransId="{02C0CEBF-1466-4A3C-A5F8-BF29A747510D}"/>
    <dgm:cxn modelId="{F811EFD2-7DE2-47D1-906F-9086F650D10A}" type="presOf" srcId="{70AA9D9D-57BC-4EFC-9430-0EDC5E5C6B3A}" destId="{A34BE759-5C77-4DAD-A5EF-8901C2431A95}" srcOrd="0" destOrd="0" presId="urn:microsoft.com/office/officeart/2008/layout/HorizontalMultiLevelHierarchy"/>
    <dgm:cxn modelId="{212DE1D9-CDD5-4368-97C3-D3061B8F3083}" type="presOf" srcId="{95D1BB90-A35E-4E53-9D03-55F9DD316C63}" destId="{EABF4A7B-0167-4C3D-84EF-95E1A1920943}" srcOrd="0" destOrd="0" presId="urn:microsoft.com/office/officeart/2008/layout/HorizontalMultiLevelHierarchy"/>
    <dgm:cxn modelId="{32AB30EB-8F98-44DD-9682-8032BCBA8A38}" type="presOf" srcId="{3CF9F68E-683D-4210-8FFA-D00BAA707A4B}" destId="{F4354C2C-4584-4FA7-80CA-B6B513994BFB}" srcOrd="0" destOrd="0" presId="urn:microsoft.com/office/officeart/2008/layout/HorizontalMultiLevelHierarchy"/>
    <dgm:cxn modelId="{FC016BFE-4677-4784-A062-F15048E73991}" type="presOf" srcId="{58B37D3C-3B1B-4A89-BB56-DF12FF45EC00}" destId="{DD29490C-F165-4E9D-980A-B5915616D42F}" srcOrd="1" destOrd="0" presId="urn:microsoft.com/office/officeart/2008/layout/HorizontalMultiLevelHierarchy"/>
    <dgm:cxn modelId="{C702F7FE-20E9-4508-8133-AA13CA0DAFE5}" srcId="{FE1D2DAF-4E4D-4A03-8A93-CDD1123E2A62}" destId="{95D1BB90-A35E-4E53-9D03-55F9DD316C63}" srcOrd="3" destOrd="0" parTransId="{70AA9D9D-57BC-4EFC-9430-0EDC5E5C6B3A}" sibTransId="{381330C6-55FA-47FB-B675-6F7412D709AA}"/>
    <dgm:cxn modelId="{456345B7-609F-4FAD-A684-67CE2EC675A6}" type="presParOf" srcId="{398D25E3-633A-40A5-B5C5-BB022A2D17A4}" destId="{AC301A9B-8ADF-4E00-9860-CA45A369914E}" srcOrd="0" destOrd="0" presId="urn:microsoft.com/office/officeart/2008/layout/HorizontalMultiLevelHierarchy"/>
    <dgm:cxn modelId="{3C23904A-38FF-4B9A-916C-7975B74B48FB}" type="presParOf" srcId="{AC301A9B-8ADF-4E00-9860-CA45A369914E}" destId="{F36FD516-23D4-497A-91B0-0CA9643E809C}" srcOrd="0" destOrd="0" presId="urn:microsoft.com/office/officeart/2008/layout/HorizontalMultiLevelHierarchy"/>
    <dgm:cxn modelId="{58F801B8-58BF-45BA-8B3A-EE17830C926D}" type="presParOf" srcId="{AC301A9B-8ADF-4E00-9860-CA45A369914E}" destId="{AEA8F86F-B53E-4D02-B19D-519333A4CC05}" srcOrd="1" destOrd="0" presId="urn:microsoft.com/office/officeart/2008/layout/HorizontalMultiLevelHierarchy"/>
    <dgm:cxn modelId="{8991C974-1641-4D6B-95B7-D3D58D63260A}" type="presParOf" srcId="{AEA8F86F-B53E-4D02-B19D-519333A4CC05}" destId="{851CFC52-3A49-47D9-83A5-4C44587EE6EC}" srcOrd="0" destOrd="0" presId="urn:microsoft.com/office/officeart/2008/layout/HorizontalMultiLevelHierarchy"/>
    <dgm:cxn modelId="{22CFFD5E-9DCB-44E5-BB51-2765B9563CE1}" type="presParOf" srcId="{851CFC52-3A49-47D9-83A5-4C44587EE6EC}" destId="{ED945847-4093-4DF3-834B-C4B93F94DB88}" srcOrd="0" destOrd="0" presId="urn:microsoft.com/office/officeart/2008/layout/HorizontalMultiLevelHierarchy"/>
    <dgm:cxn modelId="{D32770F8-56AE-4FE3-BF9F-07FACD07BF11}" type="presParOf" srcId="{AEA8F86F-B53E-4D02-B19D-519333A4CC05}" destId="{5C62B7D2-F82D-420D-A33B-A47CC586D17A}" srcOrd="1" destOrd="0" presId="urn:microsoft.com/office/officeart/2008/layout/HorizontalMultiLevelHierarchy"/>
    <dgm:cxn modelId="{417884FF-E9D2-4FAA-A293-9179A322D43A}" type="presParOf" srcId="{5C62B7D2-F82D-420D-A33B-A47CC586D17A}" destId="{12B0E9C7-CE72-47C4-B097-982C8C0D915B}" srcOrd="0" destOrd="0" presId="urn:microsoft.com/office/officeart/2008/layout/HorizontalMultiLevelHierarchy"/>
    <dgm:cxn modelId="{86955DBD-310F-4355-AD74-C87166E16CA3}" type="presParOf" srcId="{5C62B7D2-F82D-420D-A33B-A47CC586D17A}" destId="{C3B0740B-B822-4712-8ADF-9B3C18123814}" srcOrd="1" destOrd="0" presId="urn:microsoft.com/office/officeart/2008/layout/HorizontalMultiLevelHierarchy"/>
    <dgm:cxn modelId="{AED5619B-BE05-4E89-98FA-A804FFD87B3C}" type="presParOf" srcId="{AEA8F86F-B53E-4D02-B19D-519333A4CC05}" destId="{F3C5CE2F-F0CA-4FB7-BCE8-C0DCF4CAFB8C}" srcOrd="2" destOrd="0" presId="urn:microsoft.com/office/officeart/2008/layout/HorizontalMultiLevelHierarchy"/>
    <dgm:cxn modelId="{5834B99B-A8E4-4028-A724-249FCA483D94}" type="presParOf" srcId="{F3C5CE2F-F0CA-4FB7-BCE8-C0DCF4CAFB8C}" destId="{0D04F8D2-D2A9-4AE0-84B9-663E17588398}" srcOrd="0" destOrd="0" presId="urn:microsoft.com/office/officeart/2008/layout/HorizontalMultiLevelHierarchy"/>
    <dgm:cxn modelId="{E083265A-911E-4A58-BB0A-CA060D08AD0A}" type="presParOf" srcId="{AEA8F86F-B53E-4D02-B19D-519333A4CC05}" destId="{85F5B0C8-EBD7-4973-B564-CFE694BB256C}" srcOrd="3" destOrd="0" presId="urn:microsoft.com/office/officeart/2008/layout/HorizontalMultiLevelHierarchy"/>
    <dgm:cxn modelId="{2252973F-2709-4F99-8D44-95F9D05ADFD4}" type="presParOf" srcId="{85F5B0C8-EBD7-4973-B564-CFE694BB256C}" destId="{7FC20C9F-D1E1-4605-A49C-6BA4AE39FEA5}" srcOrd="0" destOrd="0" presId="urn:microsoft.com/office/officeart/2008/layout/HorizontalMultiLevelHierarchy"/>
    <dgm:cxn modelId="{570F83D0-7DA1-4621-8218-1A2D3C6E5E23}" type="presParOf" srcId="{85F5B0C8-EBD7-4973-B564-CFE694BB256C}" destId="{A487A3A7-FCA4-47BA-B669-650E898025F5}" srcOrd="1" destOrd="0" presId="urn:microsoft.com/office/officeart/2008/layout/HorizontalMultiLevelHierarchy"/>
    <dgm:cxn modelId="{E811ADC2-4319-493F-BCB9-DCFC45E1B00C}" type="presParOf" srcId="{AEA8F86F-B53E-4D02-B19D-519333A4CC05}" destId="{757202ED-0636-4F10-B54C-8E31B75696E1}" srcOrd="4" destOrd="0" presId="urn:microsoft.com/office/officeart/2008/layout/HorizontalMultiLevelHierarchy"/>
    <dgm:cxn modelId="{9E089461-4902-487F-B494-CF1BB9912081}" type="presParOf" srcId="{757202ED-0636-4F10-B54C-8E31B75696E1}" destId="{B2687BA4-F880-40D0-B54D-8243BCA9FAB9}" srcOrd="0" destOrd="0" presId="urn:microsoft.com/office/officeart/2008/layout/HorizontalMultiLevelHierarchy"/>
    <dgm:cxn modelId="{002ABE88-547F-481A-9093-68B62AE286E8}" type="presParOf" srcId="{AEA8F86F-B53E-4D02-B19D-519333A4CC05}" destId="{70FABBD9-306F-4C40-8C40-B6ACFA024E96}" srcOrd="5" destOrd="0" presId="urn:microsoft.com/office/officeart/2008/layout/HorizontalMultiLevelHierarchy"/>
    <dgm:cxn modelId="{97EE6700-605C-407F-BE93-570F57F6FE20}" type="presParOf" srcId="{70FABBD9-306F-4C40-8C40-B6ACFA024E96}" destId="{59A745ED-0BCF-4FDE-9D74-F215BCBEC477}" srcOrd="0" destOrd="0" presId="urn:microsoft.com/office/officeart/2008/layout/HorizontalMultiLevelHierarchy"/>
    <dgm:cxn modelId="{0F2058AE-B8D2-4733-95C6-A82131FCB74E}" type="presParOf" srcId="{70FABBD9-306F-4C40-8C40-B6ACFA024E96}" destId="{20DCE37B-383F-4F7E-9225-AB899166C6C7}" srcOrd="1" destOrd="0" presId="urn:microsoft.com/office/officeart/2008/layout/HorizontalMultiLevelHierarchy"/>
    <dgm:cxn modelId="{AE119F4A-4DCC-4CF2-AF95-400AE0785220}" type="presParOf" srcId="{AEA8F86F-B53E-4D02-B19D-519333A4CC05}" destId="{A34BE759-5C77-4DAD-A5EF-8901C2431A95}" srcOrd="6" destOrd="0" presId="urn:microsoft.com/office/officeart/2008/layout/HorizontalMultiLevelHierarchy"/>
    <dgm:cxn modelId="{8983ADB8-AE74-4ECD-AEE9-925BAE1F4C72}" type="presParOf" srcId="{A34BE759-5C77-4DAD-A5EF-8901C2431A95}" destId="{1EA9A5CB-4603-4519-AAC5-B5AFE0497C5E}" srcOrd="0" destOrd="0" presId="urn:microsoft.com/office/officeart/2008/layout/HorizontalMultiLevelHierarchy"/>
    <dgm:cxn modelId="{9E4801E0-0087-44EA-8AE2-310864EFF64C}" type="presParOf" srcId="{AEA8F86F-B53E-4D02-B19D-519333A4CC05}" destId="{B9127908-96E4-4DB4-A8DD-3AD9582D559F}" srcOrd="7" destOrd="0" presId="urn:microsoft.com/office/officeart/2008/layout/HorizontalMultiLevelHierarchy"/>
    <dgm:cxn modelId="{93ED586F-1032-4D8F-A9C7-2B7832886BB5}" type="presParOf" srcId="{B9127908-96E4-4DB4-A8DD-3AD9582D559F}" destId="{EABF4A7B-0167-4C3D-84EF-95E1A1920943}" srcOrd="0" destOrd="0" presId="urn:microsoft.com/office/officeart/2008/layout/HorizontalMultiLevelHierarchy"/>
    <dgm:cxn modelId="{A52C6126-58E2-42F3-A61A-1F8BE365232B}" type="presParOf" srcId="{B9127908-96E4-4DB4-A8DD-3AD9582D559F}" destId="{218C7095-0614-4965-B839-130F6DA6A230}" srcOrd="1" destOrd="0" presId="urn:microsoft.com/office/officeart/2008/layout/HorizontalMultiLevelHierarchy"/>
    <dgm:cxn modelId="{492DD113-1C28-498B-A2EA-AE0B624EABAF}" type="presParOf" srcId="{AEA8F86F-B53E-4D02-B19D-519333A4CC05}" destId="{9CA86AF0-9A96-43D0-9556-517267F1B49F}" srcOrd="8" destOrd="0" presId="urn:microsoft.com/office/officeart/2008/layout/HorizontalMultiLevelHierarchy"/>
    <dgm:cxn modelId="{675D7A30-F4C2-49B4-AB47-6EAA045697C3}" type="presParOf" srcId="{9CA86AF0-9A96-43D0-9556-517267F1B49F}" destId="{DD29490C-F165-4E9D-980A-B5915616D42F}" srcOrd="0" destOrd="0" presId="urn:microsoft.com/office/officeart/2008/layout/HorizontalMultiLevelHierarchy"/>
    <dgm:cxn modelId="{AB4BA1C4-19B2-478B-86F7-C30C7113B042}" type="presParOf" srcId="{AEA8F86F-B53E-4D02-B19D-519333A4CC05}" destId="{108C82F1-B863-41AB-99EA-264C9FF0E496}" srcOrd="9" destOrd="0" presId="urn:microsoft.com/office/officeart/2008/layout/HorizontalMultiLevelHierarchy"/>
    <dgm:cxn modelId="{48B0D296-B1E2-41F8-B310-3EA092DB9D93}" type="presParOf" srcId="{108C82F1-B863-41AB-99EA-264C9FF0E496}" destId="{D1DEC599-D53A-4405-AB80-E2A88473678B}" srcOrd="0" destOrd="0" presId="urn:microsoft.com/office/officeart/2008/layout/HorizontalMultiLevelHierarchy"/>
    <dgm:cxn modelId="{92712E27-61FE-415F-B3D0-AAB6AB60657E}" type="presParOf" srcId="{108C82F1-B863-41AB-99EA-264C9FF0E496}" destId="{5060859C-9E1D-49C7-9816-241BE32E2DAE}" srcOrd="1" destOrd="0" presId="urn:microsoft.com/office/officeart/2008/layout/HorizontalMultiLevelHierarchy"/>
    <dgm:cxn modelId="{6AF273CE-7A4E-4D4B-AFEA-3901864EE87D}" type="presParOf" srcId="{AEA8F86F-B53E-4D02-B19D-519333A4CC05}" destId="{589D2CAF-04F1-4E00-852F-C235EC971BBE}" srcOrd="10" destOrd="0" presId="urn:microsoft.com/office/officeart/2008/layout/HorizontalMultiLevelHierarchy"/>
    <dgm:cxn modelId="{64B501EB-58FD-4BE6-860B-BF79F562648C}" type="presParOf" srcId="{589D2CAF-04F1-4E00-852F-C235EC971BBE}" destId="{3514A7A9-68FA-4BCA-A75F-93C504EA397A}" srcOrd="0" destOrd="0" presId="urn:microsoft.com/office/officeart/2008/layout/HorizontalMultiLevelHierarchy"/>
    <dgm:cxn modelId="{CC7E613F-2562-4190-999B-08128A560278}" type="presParOf" srcId="{AEA8F86F-B53E-4D02-B19D-519333A4CC05}" destId="{21A8CDE2-D873-48C3-9C24-6884979E348D}" srcOrd="11" destOrd="0" presId="urn:microsoft.com/office/officeart/2008/layout/HorizontalMultiLevelHierarchy"/>
    <dgm:cxn modelId="{6C01600C-815D-40B2-9C29-B633F8E1777D}" type="presParOf" srcId="{21A8CDE2-D873-48C3-9C24-6884979E348D}" destId="{5934C868-52A0-4FAD-9258-80E4CABB4B6F}" srcOrd="0" destOrd="0" presId="urn:microsoft.com/office/officeart/2008/layout/HorizontalMultiLevelHierarchy"/>
    <dgm:cxn modelId="{4837C821-812B-4BBA-802D-4C15AB482A3E}" type="presParOf" srcId="{21A8CDE2-D873-48C3-9C24-6884979E348D}" destId="{5F962F02-6D3F-4FFD-A24E-30CE1DC0E979}" srcOrd="1" destOrd="0" presId="urn:microsoft.com/office/officeart/2008/layout/HorizontalMultiLevelHierarchy"/>
    <dgm:cxn modelId="{B7AE53F4-A027-4730-A462-16F25CD4353A}" type="presParOf" srcId="{AEA8F86F-B53E-4D02-B19D-519333A4CC05}" destId="{E6085450-33D6-492C-B677-F146023EC59C}" srcOrd="12" destOrd="0" presId="urn:microsoft.com/office/officeart/2008/layout/HorizontalMultiLevelHierarchy"/>
    <dgm:cxn modelId="{4C1A3AF5-3DF9-4C84-BD94-1D7ED1BF7EC5}" type="presParOf" srcId="{E6085450-33D6-492C-B677-F146023EC59C}" destId="{D91F9FA0-F040-44D8-AA47-FF2E50441017}" srcOrd="0" destOrd="0" presId="urn:microsoft.com/office/officeart/2008/layout/HorizontalMultiLevelHierarchy"/>
    <dgm:cxn modelId="{7FF3E2AF-A47E-4AB1-BB2F-C975A3D2A65D}" type="presParOf" srcId="{AEA8F86F-B53E-4D02-B19D-519333A4CC05}" destId="{B9B802FD-8FD4-49FF-AB8F-53E09327E7E6}" srcOrd="13" destOrd="0" presId="urn:microsoft.com/office/officeart/2008/layout/HorizontalMultiLevelHierarchy"/>
    <dgm:cxn modelId="{E7F8DF90-DA91-497C-9816-E380DAF4655A}" type="presParOf" srcId="{B9B802FD-8FD4-49FF-AB8F-53E09327E7E6}" destId="{F4354C2C-4584-4FA7-80CA-B6B513994BFB}" srcOrd="0" destOrd="0" presId="urn:microsoft.com/office/officeart/2008/layout/HorizontalMultiLevelHierarchy"/>
    <dgm:cxn modelId="{B6CDCE4E-CD89-4EF5-82E3-D601AB61E889}" type="presParOf" srcId="{B9B802FD-8FD4-49FF-AB8F-53E09327E7E6}" destId="{5EEF69A8-510E-4AA0-ACE4-452C70AB28A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207FDD-EBE3-45D8-9113-B6CDC7D229D5}">
      <dsp:nvSpPr>
        <dsp:cNvPr id="0" name=""/>
        <dsp:cNvSpPr/>
      </dsp:nvSpPr>
      <dsp:spPr>
        <a:xfrm>
          <a:off x="4" y="187709"/>
          <a:ext cx="8271159" cy="2199932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kern="1200" dirty="0">
              <a:solidFill>
                <a:schemeClr val="bg1"/>
              </a:solidFill>
              <a:latin typeface="Arial Black" panose="020B0A04020102020204" pitchFamily="34" charset="0"/>
            </a:rPr>
            <a:t>PERATURAN  PRESIDEN NO 81 TAHUN  2010  TENTANG </a:t>
          </a:r>
          <a:r>
            <a:rPr lang="en-US" sz="2000" kern="1200" dirty="0">
              <a:solidFill>
                <a:schemeClr val="bg1"/>
              </a:solidFill>
              <a:latin typeface="Arial Black" panose="020B0A04020102020204" pitchFamily="34" charset="0"/>
            </a:rPr>
            <a:t>GRAND DESIGN RB 2010-2025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bg1"/>
              </a:solidFill>
              <a:latin typeface="Arial Black" panose="020B0A04020102020204" pitchFamily="34" charset="0"/>
            </a:rPr>
            <a:t>RANCANGAN INDUK PELAKSANAAN REFORMASI BIROKRASI NASIONAL</a:t>
          </a:r>
        </a:p>
      </dsp:txBody>
      <dsp:txXfrm>
        <a:off x="64438" y="252143"/>
        <a:ext cx="5618841" cy="2071064"/>
      </dsp:txXfrm>
    </dsp:sp>
    <dsp:sp modelId="{F29748AB-239C-4D5C-BFD3-55D4F9E202BE}">
      <dsp:nvSpPr>
        <dsp:cNvPr id="0" name=""/>
        <dsp:cNvSpPr/>
      </dsp:nvSpPr>
      <dsp:spPr>
        <a:xfrm>
          <a:off x="620339" y="2452588"/>
          <a:ext cx="8271159" cy="2345172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  <a:latin typeface="Arial Black" panose="020B0A04020102020204" pitchFamily="34" charset="0"/>
            </a:rPr>
            <a:t>Road Map </a:t>
          </a:r>
          <a:r>
            <a:rPr lang="af-ZA" sz="1400" b="1" kern="1200" dirty="0">
              <a:solidFill>
                <a:schemeClr val="bg1"/>
              </a:solidFill>
              <a:latin typeface="Arial Black" panose="020B0A04020102020204" pitchFamily="34" charset="0"/>
              <a:ea typeface="Calibri" pitchFamily="34" charset="0"/>
              <a:cs typeface="Times New Roman" pitchFamily="18" charset="0"/>
            </a:rPr>
            <a:t>Operasionalisasi </a:t>
          </a:r>
          <a:r>
            <a:rPr lang="af-ZA" sz="1400" b="1" i="1" kern="1200" dirty="0">
              <a:solidFill>
                <a:schemeClr val="bg1"/>
              </a:solidFill>
              <a:latin typeface="Arial Black" panose="020B0A04020102020204" pitchFamily="34" charset="0"/>
              <a:ea typeface="Calibri" pitchFamily="34" charset="0"/>
              <a:cs typeface="Times New Roman" pitchFamily="18" charset="0"/>
            </a:rPr>
            <a:t>Grand Design</a:t>
          </a:r>
          <a:r>
            <a:rPr lang="af-ZA" sz="1400" b="1" kern="1200" dirty="0">
              <a:solidFill>
                <a:schemeClr val="bg1"/>
              </a:solidFill>
              <a:latin typeface="Arial Black" panose="020B0A04020102020204" pitchFamily="34" charset="0"/>
              <a:ea typeface="Calibri" pitchFamily="34" charset="0"/>
              <a:cs typeface="Times New Roman" pitchFamily="18" charset="0"/>
            </a:rPr>
            <a:t> Reformasi Birokrasi </a:t>
          </a:r>
          <a:endParaRPr lang="en-US" sz="1400" kern="1200" dirty="0">
            <a:solidFill>
              <a:schemeClr val="bg1"/>
            </a:solidFill>
            <a:latin typeface="Arial Black" panose="020B0A04020102020204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400" b="1" kern="1200" dirty="0">
              <a:solidFill>
                <a:schemeClr val="bg1"/>
              </a:solidFill>
              <a:latin typeface="Arial Black" panose="020B0A04020102020204" pitchFamily="34" charset="0"/>
              <a:ea typeface="Calibri" pitchFamily="34" charset="0"/>
              <a:cs typeface="Times New Roman" pitchFamily="18" charset="0"/>
            </a:rPr>
            <a:t>Periode  I : 2010 – 2014 (PERMENPAN 20 TAHUN 2010 )</a:t>
          </a:r>
          <a:endParaRPr lang="en-US" sz="1400" kern="1200" dirty="0">
            <a:solidFill>
              <a:schemeClr val="bg1"/>
            </a:solidFill>
            <a:latin typeface="Arial Black" panose="020B0A04020102020204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400" b="1" kern="1200" dirty="0">
              <a:solidFill>
                <a:schemeClr val="bg1"/>
              </a:solidFill>
              <a:latin typeface="Arial Black" panose="020B0A04020102020204" pitchFamily="34" charset="0"/>
              <a:ea typeface="Calibri" pitchFamily="34" charset="0"/>
              <a:cs typeface="Times New Roman" pitchFamily="18" charset="0"/>
            </a:rPr>
            <a:t>Periode  II : 2015 – 2019(PERMENPAN 12 TAHUN 2015 </a:t>
          </a:r>
          <a:endParaRPr lang="en-US" sz="1400" kern="1200" dirty="0">
            <a:solidFill>
              <a:schemeClr val="bg1"/>
            </a:solidFill>
            <a:latin typeface="Arial Black" panose="020B0A04020102020204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400" b="1" kern="1200" dirty="0">
              <a:solidFill>
                <a:schemeClr val="bg1"/>
              </a:solidFill>
              <a:latin typeface="Arial Black" panose="020B0A04020102020204" pitchFamily="34" charset="0"/>
              <a:ea typeface="Calibri" pitchFamily="34" charset="0"/>
              <a:cs typeface="Times New Roman" pitchFamily="18" charset="0"/>
            </a:rPr>
            <a:t> Periode III : 2020 – 2024 (PERMENPAN 25 THN 2020 ) </a:t>
          </a:r>
          <a:endParaRPr lang="en-US" sz="1400" kern="1200" dirty="0">
            <a:solidFill>
              <a:schemeClr val="bg1"/>
            </a:solidFill>
            <a:latin typeface="Arial Black" panose="020B0A04020102020204" pitchFamily="34" charset="0"/>
          </a:endParaRPr>
        </a:p>
      </dsp:txBody>
      <dsp:txXfrm>
        <a:off x="689027" y="2521276"/>
        <a:ext cx="4991866" cy="2207796"/>
      </dsp:txXfrm>
    </dsp:sp>
    <dsp:sp modelId="{0266F4B6-8D1B-475A-AD15-808565E83A2C}">
      <dsp:nvSpPr>
        <dsp:cNvPr id="0" name=""/>
        <dsp:cNvSpPr/>
      </dsp:nvSpPr>
      <dsp:spPr>
        <a:xfrm>
          <a:off x="6149307" y="1651612"/>
          <a:ext cx="1429956" cy="142995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lumMod val="60000"/>
            <a:lumOff val="40000"/>
            <a:alpha val="89804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471047" y="1651612"/>
        <a:ext cx="786476" cy="10760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56CE20-4F7B-435A-83ED-CB3CFEA834EB}">
      <dsp:nvSpPr>
        <dsp:cNvPr id="0" name=""/>
        <dsp:cNvSpPr/>
      </dsp:nvSpPr>
      <dsp:spPr>
        <a:xfrm>
          <a:off x="-5172669" y="-792330"/>
          <a:ext cx="6159835" cy="6159835"/>
        </a:xfrm>
        <a:prstGeom prst="blockArc">
          <a:avLst>
            <a:gd name="adj1" fmla="val 18900000"/>
            <a:gd name="adj2" fmla="val 2700000"/>
            <a:gd name="adj3" fmla="val 351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374110-668B-4547-B432-E40EDA9AC968}">
      <dsp:nvSpPr>
        <dsp:cNvPr id="0" name=""/>
        <dsp:cNvSpPr/>
      </dsp:nvSpPr>
      <dsp:spPr>
        <a:xfrm>
          <a:off x="604740" y="457517"/>
          <a:ext cx="5858491" cy="915035"/>
        </a:xfrm>
        <a:prstGeom prst="rect">
          <a:avLst/>
        </a:prstGeom>
        <a:solidFill>
          <a:srgbClr val="F2AD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6309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b="1" kern="1200" dirty="0">
              <a:solidFill>
                <a:schemeClr val="tx1"/>
              </a:solidFill>
              <a:latin typeface="Open Sans Semibold" panose="020B0706030804020204"/>
            </a:rPr>
            <a:t>MERUPAKAN MINIATUR IMPLEMENTASI  REFORMASI BIROKRASI DI UNIT KERJA</a:t>
          </a:r>
          <a:endParaRPr lang="en-US" sz="1600" b="1" kern="1200" dirty="0">
            <a:solidFill>
              <a:schemeClr val="tx1"/>
            </a:solidFill>
            <a:latin typeface="Open Sans Semibold" panose="020B0706030804020204"/>
          </a:endParaRPr>
        </a:p>
      </dsp:txBody>
      <dsp:txXfrm>
        <a:off x="604740" y="457517"/>
        <a:ext cx="5858491" cy="915035"/>
      </dsp:txXfrm>
    </dsp:sp>
    <dsp:sp modelId="{D1062D6F-63A5-4280-9173-F1942E676DA5}">
      <dsp:nvSpPr>
        <dsp:cNvPr id="0" name=""/>
        <dsp:cNvSpPr/>
      </dsp:nvSpPr>
      <dsp:spPr>
        <a:xfrm>
          <a:off x="236676" y="397216"/>
          <a:ext cx="805436" cy="1143793"/>
        </a:xfrm>
        <a:prstGeom prst="hexag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D8BFBB-508B-4AF6-BF15-F00AFD74A080}">
      <dsp:nvSpPr>
        <dsp:cNvPr id="0" name=""/>
        <dsp:cNvSpPr/>
      </dsp:nvSpPr>
      <dsp:spPr>
        <a:xfrm>
          <a:off x="967526" y="1676824"/>
          <a:ext cx="5525876" cy="1221525"/>
        </a:xfrm>
        <a:prstGeom prst="rect">
          <a:avLst/>
        </a:prstGeom>
        <a:solidFill>
          <a:srgbClr val="F2AD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6309" tIns="35560" rIns="35560" bIns="3556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Open Sans Semibold" panose="020B0706030804020204"/>
              <a:cs typeface="Arial" charset="0"/>
            </a:rPr>
            <a:t>BERTUJUAN UNTUK M</a:t>
          </a:r>
          <a:r>
            <a:rPr lang="id-ID" sz="1400" b="1" kern="1200" dirty="0">
              <a:solidFill>
                <a:schemeClr val="tx1"/>
              </a:solidFill>
              <a:latin typeface="Open Sans Semibold" panose="020B0706030804020204"/>
              <a:cs typeface="Arial" charset="0"/>
            </a:rPr>
            <a:t>EMBANGUN  PROGRAM </a:t>
          </a:r>
          <a:r>
            <a:rPr lang="en-US" sz="1400" b="1" kern="1200" dirty="0">
              <a:solidFill>
                <a:schemeClr val="tx1"/>
              </a:solidFill>
              <a:latin typeface="Open Sans Semibold" panose="020B0706030804020204"/>
              <a:cs typeface="Arial" charset="0"/>
            </a:rPr>
            <a:t>RB </a:t>
          </a:r>
          <a:r>
            <a:rPr lang="id-ID" sz="1400" b="1" kern="1200" dirty="0">
              <a:solidFill>
                <a:schemeClr val="tx1"/>
              </a:solidFill>
              <a:latin typeface="Open Sans Semibold" panose="020B0706030804020204"/>
              <a:cs typeface="Arial" charset="0"/>
            </a:rPr>
            <a:t>SEHINGGA MAMPU </a:t>
          </a:r>
          <a:r>
            <a:rPr lang="en-US" sz="1400" b="1" kern="1200" dirty="0">
              <a:solidFill>
                <a:schemeClr val="tx1"/>
              </a:solidFill>
              <a:latin typeface="Open Sans Semibold" panose="020B0706030804020204"/>
              <a:cs typeface="Arial" charset="0"/>
            </a:rPr>
            <a:t>MENGEMBANGKAN</a:t>
          </a:r>
          <a:r>
            <a:rPr lang="id-ID" sz="1400" b="1" kern="1200" dirty="0">
              <a:solidFill>
                <a:schemeClr val="tx1"/>
              </a:solidFill>
              <a:latin typeface="Open Sans Semibold" panose="020B0706030804020204"/>
              <a:cs typeface="Arial" charset="0"/>
            </a:rPr>
            <a:t> BUDAYA KERJA BIROKRASI  YANG ANTI KORUPSI, BERKINERJA</a:t>
          </a:r>
          <a:r>
            <a:rPr lang="en-US" sz="1400" b="1" kern="1200" dirty="0">
              <a:solidFill>
                <a:schemeClr val="tx1"/>
              </a:solidFill>
              <a:latin typeface="Open Sans Semibold" panose="020B0706030804020204"/>
              <a:cs typeface="Arial" charset="0"/>
            </a:rPr>
            <a:t> TINGGI</a:t>
          </a:r>
          <a:r>
            <a:rPr lang="id-ID" sz="1400" b="1" kern="1200" dirty="0">
              <a:solidFill>
                <a:schemeClr val="tx1"/>
              </a:solidFill>
              <a:latin typeface="Open Sans Semibold" panose="020B0706030804020204"/>
              <a:cs typeface="Arial" charset="0"/>
            </a:rPr>
            <a:t>, DAN </a:t>
          </a:r>
          <a:r>
            <a:rPr lang="en-US" sz="1400" b="1" kern="1200" dirty="0">
              <a:solidFill>
                <a:schemeClr val="tx1"/>
              </a:solidFill>
              <a:latin typeface="Open Sans Semibold" panose="020B0706030804020204"/>
              <a:cs typeface="Arial" charset="0"/>
            </a:rPr>
            <a:t>MEMBERIKAN PELAYANAN PUBLIK YANG BERKUALITAS</a:t>
          </a:r>
          <a:endParaRPr lang="en-US" sz="1400" kern="1200" dirty="0">
            <a:solidFill>
              <a:schemeClr val="tx1"/>
            </a:solidFill>
            <a:latin typeface="Open Sans Semibold" panose="020B0706030804020204"/>
          </a:endParaRPr>
        </a:p>
      </dsp:txBody>
      <dsp:txXfrm>
        <a:off x="967526" y="1676824"/>
        <a:ext cx="5525876" cy="1221525"/>
      </dsp:txXfrm>
    </dsp:sp>
    <dsp:sp modelId="{E7419CA6-9F9F-4A8A-AD1A-DB5D92C23B65}">
      <dsp:nvSpPr>
        <dsp:cNvPr id="0" name=""/>
        <dsp:cNvSpPr/>
      </dsp:nvSpPr>
      <dsp:spPr>
        <a:xfrm>
          <a:off x="527006" y="1715690"/>
          <a:ext cx="881041" cy="1143793"/>
        </a:xfrm>
        <a:prstGeom prst="hexag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D65E62-BBA2-46F3-9B79-16382A7EFD42}">
      <dsp:nvSpPr>
        <dsp:cNvPr id="0" name=""/>
        <dsp:cNvSpPr/>
      </dsp:nvSpPr>
      <dsp:spPr>
        <a:xfrm>
          <a:off x="634911" y="3202622"/>
          <a:ext cx="5858491" cy="915035"/>
        </a:xfrm>
        <a:prstGeom prst="rect">
          <a:avLst/>
        </a:prstGeom>
        <a:solidFill>
          <a:srgbClr val="F2AD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6309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300" b="1" kern="1200" dirty="0">
              <a:solidFill>
                <a:schemeClr val="tx1"/>
              </a:solidFill>
              <a:latin typeface="Open Sans Semibold" panose="020B0706030804020204"/>
            </a:rPr>
            <a:t>MEMBANGUN PERCONTOHAN PADA TINGKAT UNIT KERJA PADA INSTANSI PEMERINTAH SEBAGAI UNIT MENUJU WILAYAH BEBAS DARI KORUPSI (WBK) DAN WILAYAH BIROKRASI BERSIH DAN MELAYANI</a:t>
          </a:r>
          <a:endParaRPr lang="en-US" sz="1300" b="1" kern="1200" dirty="0">
            <a:solidFill>
              <a:schemeClr val="tx1"/>
            </a:solidFill>
            <a:latin typeface="Open Sans Semibold" panose="020B0706030804020204"/>
          </a:endParaRPr>
        </a:p>
      </dsp:txBody>
      <dsp:txXfrm>
        <a:off x="634911" y="3202622"/>
        <a:ext cx="5858491" cy="915035"/>
      </dsp:txXfrm>
    </dsp:sp>
    <dsp:sp modelId="{C953BB2C-8E3F-428F-80B7-1C8B64823EC0}">
      <dsp:nvSpPr>
        <dsp:cNvPr id="0" name=""/>
        <dsp:cNvSpPr/>
      </dsp:nvSpPr>
      <dsp:spPr>
        <a:xfrm>
          <a:off x="273387" y="3088243"/>
          <a:ext cx="723049" cy="1143793"/>
        </a:xfrm>
        <a:prstGeom prst="hexag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D8B345-2852-4419-A0A4-D269C3A701E0}">
      <dsp:nvSpPr>
        <dsp:cNvPr id="0" name=""/>
        <dsp:cNvSpPr/>
      </dsp:nvSpPr>
      <dsp:spPr>
        <a:xfrm>
          <a:off x="-6237800" y="-954258"/>
          <a:ext cx="7425133" cy="7425133"/>
        </a:xfrm>
        <a:prstGeom prst="blockArc">
          <a:avLst>
            <a:gd name="adj1" fmla="val 18900000"/>
            <a:gd name="adj2" fmla="val 2700000"/>
            <a:gd name="adj3" fmla="val 291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35E7FC-657F-4A23-83A9-644C589ADFF8}">
      <dsp:nvSpPr>
        <dsp:cNvPr id="0" name=""/>
        <dsp:cNvSpPr/>
      </dsp:nvSpPr>
      <dsp:spPr>
        <a:xfrm>
          <a:off x="520216" y="305123"/>
          <a:ext cx="8471383" cy="580789"/>
        </a:xfrm>
        <a:prstGeom prst="rect">
          <a:avLst/>
        </a:prstGeom>
        <a:solidFill>
          <a:srgbClr val="F2AD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1002" tIns="35560" rIns="35560" bIns="3556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TETAPKAN UNIT KERJA YANG AKAN DIJADIKAN ZONA INTEGRITAS MENUJU WILAYAH BEBAS DARI KORUPSI (WBK)/WILAYAH BIROKRASI BERSIH DAN MELAYANI (WBBM).</a:t>
          </a:r>
        </a:p>
      </dsp:txBody>
      <dsp:txXfrm>
        <a:off x="520216" y="305123"/>
        <a:ext cx="8471383" cy="580789"/>
      </dsp:txXfrm>
    </dsp:sp>
    <dsp:sp modelId="{D87A5CEE-B78A-409D-A607-29FC0CC6DB8A}">
      <dsp:nvSpPr>
        <dsp:cNvPr id="0" name=""/>
        <dsp:cNvSpPr/>
      </dsp:nvSpPr>
      <dsp:spPr>
        <a:xfrm>
          <a:off x="79094" y="217906"/>
          <a:ext cx="725986" cy="7259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0B7C7D-3095-4A41-9C22-9D45D479364E}">
      <dsp:nvSpPr>
        <dsp:cNvPr id="0" name=""/>
        <dsp:cNvSpPr/>
      </dsp:nvSpPr>
      <dsp:spPr>
        <a:xfrm>
          <a:off x="919826" y="1161578"/>
          <a:ext cx="7993643" cy="580789"/>
        </a:xfrm>
        <a:prstGeom prst="rect">
          <a:avLst/>
        </a:prstGeom>
        <a:solidFill>
          <a:srgbClr val="F2AD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1002" tIns="35560" rIns="35560" bIns="3556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TETAPKAN RENCANA AKSI REFORMASI BIROKRASI UNTUK UNIT KERJA ZONA INTEGRITAS.</a:t>
          </a:r>
        </a:p>
      </dsp:txBody>
      <dsp:txXfrm>
        <a:off x="919826" y="1161578"/>
        <a:ext cx="7993643" cy="580789"/>
      </dsp:txXfrm>
    </dsp:sp>
    <dsp:sp modelId="{960267F9-2E1D-4DB1-89AA-93F1C9BFF174}">
      <dsp:nvSpPr>
        <dsp:cNvPr id="0" name=""/>
        <dsp:cNvSpPr/>
      </dsp:nvSpPr>
      <dsp:spPr>
        <a:xfrm>
          <a:off x="556833" y="1088980"/>
          <a:ext cx="725986" cy="7259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3E42B0-F507-484B-96D5-380979FB8AEB}">
      <dsp:nvSpPr>
        <dsp:cNvPr id="0" name=""/>
        <dsp:cNvSpPr/>
      </dsp:nvSpPr>
      <dsp:spPr>
        <a:xfrm>
          <a:off x="1138284" y="2032652"/>
          <a:ext cx="7775185" cy="580789"/>
        </a:xfrm>
        <a:prstGeom prst="rect">
          <a:avLst/>
        </a:prstGeom>
        <a:solidFill>
          <a:srgbClr val="F2AD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1002" tIns="35560" rIns="35560" bIns="3556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PELAKSANAAN RENCANA AKSI</a:t>
          </a:r>
          <a:r>
            <a:rPr lang="id-ID" sz="1400" b="1" kern="1200" dirty="0">
              <a:solidFill>
                <a:schemeClr val="tx1"/>
              </a:solidFill>
            </a:rPr>
            <a:t> PADA 6 AREA PERUBAHAN </a:t>
          </a:r>
          <a:r>
            <a:rPr lang="en-US" sz="1400" b="1" kern="1200" dirty="0">
              <a:solidFill>
                <a:schemeClr val="tx1"/>
              </a:solidFill>
            </a:rPr>
            <a:t>. </a:t>
          </a:r>
        </a:p>
      </dsp:txBody>
      <dsp:txXfrm>
        <a:off x="1138284" y="2032652"/>
        <a:ext cx="7775185" cy="580789"/>
      </dsp:txXfrm>
    </dsp:sp>
    <dsp:sp modelId="{500C4280-BEA6-462B-AA22-3315F3B46FFC}">
      <dsp:nvSpPr>
        <dsp:cNvPr id="0" name=""/>
        <dsp:cNvSpPr/>
      </dsp:nvSpPr>
      <dsp:spPr>
        <a:xfrm>
          <a:off x="775291" y="1960054"/>
          <a:ext cx="725986" cy="7259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081476-8239-41F7-93D4-80A515C34F6C}">
      <dsp:nvSpPr>
        <dsp:cNvPr id="0" name=""/>
        <dsp:cNvSpPr/>
      </dsp:nvSpPr>
      <dsp:spPr>
        <a:xfrm>
          <a:off x="1138284" y="2903174"/>
          <a:ext cx="7775185" cy="580789"/>
        </a:xfrm>
        <a:prstGeom prst="rect">
          <a:avLst/>
        </a:prstGeom>
        <a:solidFill>
          <a:srgbClr val="F2AD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1002" tIns="35560" rIns="35560" bIns="3556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UKUR INDIKATOR HASIL DAN PROSES YANG DICAPAI.</a:t>
          </a:r>
        </a:p>
      </dsp:txBody>
      <dsp:txXfrm>
        <a:off x="1138284" y="2903174"/>
        <a:ext cx="7775185" cy="580789"/>
      </dsp:txXfrm>
    </dsp:sp>
    <dsp:sp modelId="{3CD46A78-5467-4236-B24A-6B4496D06B0F}">
      <dsp:nvSpPr>
        <dsp:cNvPr id="0" name=""/>
        <dsp:cNvSpPr/>
      </dsp:nvSpPr>
      <dsp:spPr>
        <a:xfrm>
          <a:off x="775291" y="2830576"/>
          <a:ext cx="725986" cy="7259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1B690E-FCF5-4619-B3A3-D40FD428C0ED}">
      <dsp:nvSpPr>
        <dsp:cNvPr id="0" name=""/>
        <dsp:cNvSpPr/>
      </dsp:nvSpPr>
      <dsp:spPr>
        <a:xfrm>
          <a:off x="919826" y="3774248"/>
          <a:ext cx="7993643" cy="580789"/>
        </a:xfrm>
        <a:prstGeom prst="rect">
          <a:avLst/>
        </a:prstGeom>
        <a:solidFill>
          <a:srgbClr val="F2AD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1002" tIns="35560" rIns="35560" bIns="3556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b="1" kern="1200" dirty="0">
              <a:solidFill>
                <a:schemeClr val="tx1"/>
              </a:solidFill>
            </a:rPr>
            <a:t>TIM PENILAI INTERNAL ME</a:t>
          </a:r>
          <a:r>
            <a:rPr lang="en-US" sz="1400" b="1" kern="1200" dirty="0">
              <a:solidFill>
                <a:schemeClr val="tx1"/>
              </a:solidFill>
            </a:rPr>
            <a:t>LAKUKAN MONITORING DAN EVALUASI ATAS INDIKATOR HASIL DAN PROSES YANG DICAPAI.</a:t>
          </a:r>
        </a:p>
      </dsp:txBody>
      <dsp:txXfrm>
        <a:off x="919826" y="3774248"/>
        <a:ext cx="7993643" cy="580789"/>
      </dsp:txXfrm>
    </dsp:sp>
    <dsp:sp modelId="{F2096E60-575E-4731-AAE5-B0D28A018867}">
      <dsp:nvSpPr>
        <dsp:cNvPr id="0" name=""/>
        <dsp:cNvSpPr/>
      </dsp:nvSpPr>
      <dsp:spPr>
        <a:xfrm>
          <a:off x="556833" y="3701650"/>
          <a:ext cx="725986" cy="7259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6625AF-7A16-460C-AF5B-45AC3AE232E9}">
      <dsp:nvSpPr>
        <dsp:cNvPr id="0" name=""/>
        <dsp:cNvSpPr/>
      </dsp:nvSpPr>
      <dsp:spPr>
        <a:xfrm>
          <a:off x="442087" y="4645322"/>
          <a:ext cx="8471383" cy="580789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1002" tIns="35560" rIns="35560" bIns="3556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AJUKAN USULAN </a:t>
          </a:r>
          <a:r>
            <a:rPr lang="id-ID" sz="1400" b="1" kern="1200" dirty="0">
              <a:solidFill>
                <a:schemeClr val="tx1"/>
              </a:solidFill>
            </a:rPr>
            <a:t>MELALUI </a:t>
          </a:r>
          <a:r>
            <a:rPr lang="en-US" sz="1400" b="1" kern="1200" dirty="0">
              <a:solidFill>
                <a:schemeClr val="tx1"/>
              </a:solidFill>
            </a:rPr>
            <a:t>P</a:t>
          </a:r>
          <a:r>
            <a:rPr lang="id-ID" sz="1400" b="1" kern="1200" dirty="0">
              <a:solidFill>
                <a:schemeClr val="tx1"/>
              </a:solidFill>
            </a:rPr>
            <a:t>M</a:t>
          </a:r>
          <a:r>
            <a:rPr lang="en-US" sz="1400" b="1" kern="1200" dirty="0">
              <a:solidFill>
                <a:schemeClr val="tx1"/>
              </a:solidFill>
            </a:rPr>
            <a:t>P</a:t>
          </a:r>
          <a:r>
            <a:rPr lang="id-ID" sz="1400" b="1" kern="1200" dirty="0">
              <a:solidFill>
                <a:schemeClr val="tx1"/>
              </a:solidFill>
            </a:rPr>
            <a:t>ZI </a:t>
          </a:r>
          <a:r>
            <a:rPr lang="en-US" sz="1400" b="1" kern="1200" dirty="0">
              <a:solidFill>
                <a:schemeClr val="tx1"/>
              </a:solidFill>
            </a:rPr>
            <a:t>UNTUK DIEVALUASI OLEH KEMENTERIAN PANRB.</a:t>
          </a:r>
        </a:p>
      </dsp:txBody>
      <dsp:txXfrm>
        <a:off x="442087" y="4645322"/>
        <a:ext cx="8471383" cy="580789"/>
      </dsp:txXfrm>
    </dsp:sp>
    <dsp:sp modelId="{DC9D0E80-B1EE-4E00-A82C-8AB1B8CB27DC}">
      <dsp:nvSpPr>
        <dsp:cNvPr id="0" name=""/>
        <dsp:cNvSpPr/>
      </dsp:nvSpPr>
      <dsp:spPr>
        <a:xfrm>
          <a:off x="79094" y="4572723"/>
          <a:ext cx="725986" cy="7259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A51A74-431E-4B3C-A472-26F88C64AD87}">
      <dsp:nvSpPr>
        <dsp:cNvPr id="0" name=""/>
        <dsp:cNvSpPr/>
      </dsp:nvSpPr>
      <dsp:spPr>
        <a:xfrm rot="16200000">
          <a:off x="3706102" y="1461645"/>
          <a:ext cx="4779795" cy="3934708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lumMod val="40000"/>
            <a:lumOff val="60000"/>
            <a:alpha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6500" kern="1200" dirty="0"/>
        </a:p>
      </dsp:txBody>
      <dsp:txXfrm>
        <a:off x="4479134" y="2098002"/>
        <a:ext cx="3233731" cy="26619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A51A74-431E-4B3C-A472-26F88C64AD87}">
      <dsp:nvSpPr>
        <dsp:cNvPr id="0" name=""/>
        <dsp:cNvSpPr/>
      </dsp:nvSpPr>
      <dsp:spPr>
        <a:xfrm rot="16200000">
          <a:off x="3706102" y="1461645"/>
          <a:ext cx="4779795" cy="3934708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lumMod val="60000"/>
            <a:lumOff val="40000"/>
            <a:alpha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6500" kern="1200" dirty="0"/>
            <a:t> </a:t>
          </a:r>
          <a:endParaRPr lang="en-ID" sz="6500" kern="1200" dirty="0"/>
        </a:p>
      </dsp:txBody>
      <dsp:txXfrm>
        <a:off x="4479134" y="2098002"/>
        <a:ext cx="3233731" cy="26619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C00DBB-B87F-4F1A-90A2-91556A60C91C}">
      <dsp:nvSpPr>
        <dsp:cNvPr id="0" name=""/>
        <dsp:cNvSpPr/>
      </dsp:nvSpPr>
      <dsp:spPr>
        <a:xfrm>
          <a:off x="2534759" y="3729783"/>
          <a:ext cx="1855154" cy="15594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27577" y="0"/>
              </a:lnTo>
              <a:lnTo>
                <a:pt x="927577" y="1559490"/>
              </a:lnTo>
              <a:lnTo>
                <a:pt x="1855154" y="155949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800" kern="1200"/>
        </a:p>
      </dsp:txBody>
      <dsp:txXfrm>
        <a:off x="3401747" y="4448940"/>
        <a:ext cx="121177" cy="121177"/>
      </dsp:txXfrm>
    </dsp:sp>
    <dsp:sp modelId="{17F22CD7-F01B-4B76-8AA0-10F39B12E014}">
      <dsp:nvSpPr>
        <dsp:cNvPr id="0" name=""/>
        <dsp:cNvSpPr/>
      </dsp:nvSpPr>
      <dsp:spPr>
        <a:xfrm>
          <a:off x="2534759" y="3287144"/>
          <a:ext cx="1759624" cy="442639"/>
        </a:xfrm>
        <a:custGeom>
          <a:avLst/>
          <a:gdLst/>
          <a:ahLst/>
          <a:cxnLst/>
          <a:rect l="0" t="0" r="0" b="0"/>
          <a:pathLst>
            <a:path>
              <a:moveTo>
                <a:pt x="0" y="442639"/>
              </a:moveTo>
              <a:lnTo>
                <a:pt x="879812" y="442639"/>
              </a:lnTo>
              <a:lnTo>
                <a:pt x="879812" y="0"/>
              </a:lnTo>
              <a:lnTo>
                <a:pt x="1759624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600" kern="1200"/>
        </a:p>
      </dsp:txBody>
      <dsp:txXfrm>
        <a:off x="3369210" y="3463103"/>
        <a:ext cx="90722" cy="90722"/>
      </dsp:txXfrm>
    </dsp:sp>
    <dsp:sp modelId="{8723A7E5-92F0-4135-B872-76089B06E46B}">
      <dsp:nvSpPr>
        <dsp:cNvPr id="0" name=""/>
        <dsp:cNvSpPr/>
      </dsp:nvSpPr>
      <dsp:spPr>
        <a:xfrm>
          <a:off x="2534759" y="3729783"/>
          <a:ext cx="1759624" cy="5512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79812" y="0"/>
              </a:lnTo>
              <a:lnTo>
                <a:pt x="879812" y="551245"/>
              </a:lnTo>
              <a:lnTo>
                <a:pt x="1759624" y="55124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600" kern="1200"/>
        </a:p>
      </dsp:txBody>
      <dsp:txXfrm>
        <a:off x="3368473" y="3959307"/>
        <a:ext cx="92197" cy="92197"/>
      </dsp:txXfrm>
    </dsp:sp>
    <dsp:sp modelId="{475B23B7-3B12-4490-B7EC-C3EB823E4ED5}">
      <dsp:nvSpPr>
        <dsp:cNvPr id="0" name=""/>
        <dsp:cNvSpPr/>
      </dsp:nvSpPr>
      <dsp:spPr>
        <a:xfrm>
          <a:off x="2534759" y="2276303"/>
          <a:ext cx="1855154" cy="1453480"/>
        </a:xfrm>
        <a:custGeom>
          <a:avLst/>
          <a:gdLst/>
          <a:ahLst/>
          <a:cxnLst/>
          <a:rect l="0" t="0" r="0" b="0"/>
          <a:pathLst>
            <a:path>
              <a:moveTo>
                <a:pt x="0" y="1453480"/>
              </a:moveTo>
              <a:lnTo>
                <a:pt x="927577" y="1453480"/>
              </a:lnTo>
              <a:lnTo>
                <a:pt x="927577" y="0"/>
              </a:lnTo>
              <a:lnTo>
                <a:pt x="1855154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800" kern="1200"/>
        </a:p>
      </dsp:txBody>
      <dsp:txXfrm>
        <a:off x="3403418" y="2944125"/>
        <a:ext cx="117836" cy="117836"/>
      </dsp:txXfrm>
    </dsp:sp>
    <dsp:sp modelId="{8BB8F0B0-670C-4D29-A315-5AB8F166749E}">
      <dsp:nvSpPr>
        <dsp:cNvPr id="0" name=""/>
        <dsp:cNvSpPr/>
      </dsp:nvSpPr>
      <dsp:spPr>
        <a:xfrm>
          <a:off x="2534759" y="1252390"/>
          <a:ext cx="1851677" cy="2477393"/>
        </a:xfrm>
        <a:custGeom>
          <a:avLst/>
          <a:gdLst/>
          <a:ahLst/>
          <a:cxnLst/>
          <a:rect l="0" t="0" r="0" b="0"/>
          <a:pathLst>
            <a:path>
              <a:moveTo>
                <a:pt x="0" y="2477393"/>
              </a:moveTo>
              <a:lnTo>
                <a:pt x="925838" y="2477393"/>
              </a:lnTo>
              <a:lnTo>
                <a:pt x="925838" y="0"/>
              </a:lnTo>
              <a:lnTo>
                <a:pt x="1851677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100" kern="1200"/>
        </a:p>
      </dsp:txBody>
      <dsp:txXfrm>
        <a:off x="3383274" y="2413764"/>
        <a:ext cx="154646" cy="154646"/>
      </dsp:txXfrm>
    </dsp:sp>
    <dsp:sp modelId="{B47568B1-CAC1-4662-A779-CEABC4988385}">
      <dsp:nvSpPr>
        <dsp:cNvPr id="0" name=""/>
        <dsp:cNvSpPr/>
      </dsp:nvSpPr>
      <dsp:spPr>
        <a:xfrm>
          <a:off x="2534759" y="3729783"/>
          <a:ext cx="210010" cy="20538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5005" y="0"/>
              </a:lnTo>
              <a:lnTo>
                <a:pt x="105005" y="2053820"/>
              </a:lnTo>
              <a:lnTo>
                <a:pt x="210010" y="20538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700" kern="1200"/>
        </a:p>
      </dsp:txBody>
      <dsp:txXfrm>
        <a:off x="2588151" y="4705080"/>
        <a:ext cx="103226" cy="103226"/>
      </dsp:txXfrm>
    </dsp:sp>
    <dsp:sp modelId="{B6429593-9804-4ABF-8962-55C1DDB0D5C8}">
      <dsp:nvSpPr>
        <dsp:cNvPr id="0" name=""/>
        <dsp:cNvSpPr/>
      </dsp:nvSpPr>
      <dsp:spPr>
        <a:xfrm>
          <a:off x="2534759" y="3729783"/>
          <a:ext cx="198297" cy="10561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9148" y="0"/>
              </a:lnTo>
              <a:lnTo>
                <a:pt x="99148" y="1056100"/>
              </a:lnTo>
              <a:lnTo>
                <a:pt x="198297" y="105610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500" kern="1200"/>
        </a:p>
      </dsp:txBody>
      <dsp:txXfrm>
        <a:off x="2607044" y="4230970"/>
        <a:ext cx="53727" cy="53727"/>
      </dsp:txXfrm>
    </dsp:sp>
    <dsp:sp modelId="{FC1CC191-892D-4B8C-9ABC-672A8F8F6027}">
      <dsp:nvSpPr>
        <dsp:cNvPr id="0" name=""/>
        <dsp:cNvSpPr/>
      </dsp:nvSpPr>
      <dsp:spPr>
        <a:xfrm>
          <a:off x="2534759" y="3684063"/>
          <a:ext cx="1144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240" y="45720"/>
              </a:lnTo>
              <a:lnTo>
                <a:pt x="57240" y="104730"/>
              </a:lnTo>
              <a:lnTo>
                <a:pt x="114480" y="10473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500" kern="1200"/>
        </a:p>
      </dsp:txBody>
      <dsp:txXfrm>
        <a:off x="2588779" y="3726563"/>
        <a:ext cx="6439" cy="6439"/>
      </dsp:txXfrm>
    </dsp:sp>
    <dsp:sp modelId="{8343D8F2-7EF4-46B2-8713-19540B669CBF}">
      <dsp:nvSpPr>
        <dsp:cNvPr id="0" name=""/>
        <dsp:cNvSpPr/>
      </dsp:nvSpPr>
      <dsp:spPr>
        <a:xfrm>
          <a:off x="2534759" y="2779991"/>
          <a:ext cx="186585" cy="949791"/>
        </a:xfrm>
        <a:custGeom>
          <a:avLst/>
          <a:gdLst/>
          <a:ahLst/>
          <a:cxnLst/>
          <a:rect l="0" t="0" r="0" b="0"/>
          <a:pathLst>
            <a:path>
              <a:moveTo>
                <a:pt x="0" y="949791"/>
              </a:moveTo>
              <a:lnTo>
                <a:pt x="93292" y="949791"/>
              </a:lnTo>
              <a:lnTo>
                <a:pt x="93292" y="0"/>
              </a:lnTo>
              <a:lnTo>
                <a:pt x="186585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500" kern="1200"/>
        </a:p>
      </dsp:txBody>
      <dsp:txXfrm>
        <a:off x="2603853" y="3230689"/>
        <a:ext cx="48397" cy="48397"/>
      </dsp:txXfrm>
    </dsp:sp>
    <dsp:sp modelId="{DE45271C-5BA7-4210-B2E9-5BF3ACE302BA}">
      <dsp:nvSpPr>
        <dsp:cNvPr id="0" name=""/>
        <dsp:cNvSpPr/>
      </dsp:nvSpPr>
      <dsp:spPr>
        <a:xfrm>
          <a:off x="2534759" y="1759477"/>
          <a:ext cx="198297" cy="1970306"/>
        </a:xfrm>
        <a:custGeom>
          <a:avLst/>
          <a:gdLst/>
          <a:ahLst/>
          <a:cxnLst/>
          <a:rect l="0" t="0" r="0" b="0"/>
          <a:pathLst>
            <a:path>
              <a:moveTo>
                <a:pt x="0" y="1970306"/>
              </a:moveTo>
              <a:lnTo>
                <a:pt x="99148" y="1970306"/>
              </a:lnTo>
              <a:lnTo>
                <a:pt x="99148" y="0"/>
              </a:lnTo>
              <a:lnTo>
                <a:pt x="198297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700" kern="1200"/>
        </a:p>
      </dsp:txBody>
      <dsp:txXfrm>
        <a:off x="2584401" y="2695124"/>
        <a:ext cx="99012" cy="99012"/>
      </dsp:txXfrm>
    </dsp:sp>
    <dsp:sp modelId="{851CFC52-3A49-47D9-83A5-4C44587EE6EC}">
      <dsp:nvSpPr>
        <dsp:cNvPr id="0" name=""/>
        <dsp:cNvSpPr/>
      </dsp:nvSpPr>
      <dsp:spPr>
        <a:xfrm>
          <a:off x="2534759" y="750741"/>
          <a:ext cx="102768" cy="2979042"/>
        </a:xfrm>
        <a:custGeom>
          <a:avLst/>
          <a:gdLst/>
          <a:ahLst/>
          <a:cxnLst/>
          <a:rect l="0" t="0" r="0" b="0"/>
          <a:pathLst>
            <a:path>
              <a:moveTo>
                <a:pt x="0" y="2979042"/>
              </a:moveTo>
              <a:lnTo>
                <a:pt x="51384" y="2979042"/>
              </a:lnTo>
              <a:lnTo>
                <a:pt x="51384" y="0"/>
              </a:lnTo>
              <a:lnTo>
                <a:pt x="102768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000" kern="1200"/>
        </a:p>
      </dsp:txBody>
      <dsp:txXfrm>
        <a:off x="2511623" y="2165742"/>
        <a:ext cx="149040" cy="149040"/>
      </dsp:txXfrm>
    </dsp:sp>
    <dsp:sp modelId="{F36FD516-23D4-497A-91B0-0CA9643E809C}">
      <dsp:nvSpPr>
        <dsp:cNvPr id="0" name=""/>
        <dsp:cNvSpPr/>
      </dsp:nvSpPr>
      <dsp:spPr>
        <a:xfrm rot="16200000">
          <a:off x="91584" y="3474198"/>
          <a:ext cx="4375179" cy="511170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kern="1200" dirty="0">
              <a:solidFill>
                <a:schemeClr val="tx1"/>
              </a:solidFill>
              <a:latin typeface="Arial Black" panose="020B0A04020102020204" pitchFamily="34" charset="0"/>
            </a:rPr>
            <a:t>Persepsi Pelayanan Publik</a:t>
          </a:r>
          <a:r>
            <a:rPr lang="id-ID" sz="1800" kern="1200" dirty="0"/>
            <a:t> </a:t>
          </a:r>
        </a:p>
      </dsp:txBody>
      <dsp:txXfrm>
        <a:off x="91584" y="3474198"/>
        <a:ext cx="4375179" cy="511170"/>
      </dsp:txXfrm>
    </dsp:sp>
    <dsp:sp modelId="{12B0E9C7-CE72-47C4-B097-982C8C0D915B}">
      <dsp:nvSpPr>
        <dsp:cNvPr id="0" name=""/>
        <dsp:cNvSpPr/>
      </dsp:nvSpPr>
      <dsp:spPr>
        <a:xfrm>
          <a:off x="2637527" y="497190"/>
          <a:ext cx="3266680" cy="507102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b="1" kern="1200" dirty="0">
              <a:solidFill>
                <a:schemeClr val="tx1"/>
              </a:solidFill>
              <a:latin typeface="Arial Black" panose="020B0A04020102020204" pitchFamily="34" charset="0"/>
            </a:rPr>
            <a:t>KEJELASAN DAN KEMUDAHAN PERSYARATAN PELAYANAN</a:t>
          </a:r>
          <a:endParaRPr lang="id-ID" sz="1200" b="1" kern="1200" dirty="0">
            <a:solidFill>
              <a:schemeClr val="tx1"/>
            </a:solidFill>
            <a:latin typeface="Arial Black" panose="020B0A04020102020204" pitchFamily="34" charset="0"/>
          </a:endParaRPr>
        </a:p>
      </dsp:txBody>
      <dsp:txXfrm>
        <a:off x="2637527" y="497190"/>
        <a:ext cx="3266680" cy="507102"/>
      </dsp:txXfrm>
    </dsp:sp>
    <dsp:sp modelId="{956F4036-A1FE-4D73-83B9-00AFEFE55BDC}">
      <dsp:nvSpPr>
        <dsp:cNvPr id="0" name=""/>
        <dsp:cNvSpPr/>
      </dsp:nvSpPr>
      <dsp:spPr>
        <a:xfrm>
          <a:off x="2733057" y="1505865"/>
          <a:ext cx="2283769" cy="507223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b="1" kern="1200" dirty="0">
              <a:solidFill>
                <a:schemeClr val="tx1"/>
              </a:solidFill>
              <a:latin typeface="Arial Black" panose="020B0A04020102020204" pitchFamily="34" charset="0"/>
            </a:rPr>
            <a:t>KEPASTIAN DAN KESEDERHANAAN PROSEDUR PELAYANAN</a:t>
          </a:r>
          <a:endParaRPr lang="id-ID" sz="1200" b="1" kern="1200" dirty="0">
            <a:solidFill>
              <a:schemeClr val="tx1"/>
            </a:solidFill>
            <a:latin typeface="Arial Black" panose="020B0A04020102020204" pitchFamily="34" charset="0"/>
          </a:endParaRPr>
        </a:p>
      </dsp:txBody>
      <dsp:txXfrm>
        <a:off x="2733057" y="1505865"/>
        <a:ext cx="2283769" cy="507223"/>
      </dsp:txXfrm>
    </dsp:sp>
    <dsp:sp modelId="{3B91076E-0E5A-43FD-9E1A-8D80D8B2DA2D}">
      <dsp:nvSpPr>
        <dsp:cNvPr id="0" name=""/>
        <dsp:cNvSpPr/>
      </dsp:nvSpPr>
      <dsp:spPr>
        <a:xfrm>
          <a:off x="2721344" y="2526379"/>
          <a:ext cx="2283769" cy="507223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200" b="1" kern="1200" dirty="0">
              <a:solidFill>
                <a:schemeClr val="tx1"/>
              </a:solidFill>
              <a:latin typeface="Arial Black" panose="020B0A04020102020204" pitchFamily="34" charset="0"/>
            </a:rPr>
            <a:t>WAKTU PELAYANAN CEPAT DAN SESUAI STANDAR</a:t>
          </a:r>
        </a:p>
      </dsp:txBody>
      <dsp:txXfrm>
        <a:off x="2721344" y="2526379"/>
        <a:ext cx="2283769" cy="507223"/>
      </dsp:txXfrm>
    </dsp:sp>
    <dsp:sp modelId="{86E50B21-5AA0-4146-90FF-DB94B56752EA}">
      <dsp:nvSpPr>
        <dsp:cNvPr id="0" name=""/>
        <dsp:cNvSpPr/>
      </dsp:nvSpPr>
      <dsp:spPr>
        <a:xfrm>
          <a:off x="2649240" y="3535182"/>
          <a:ext cx="2283769" cy="507223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200" b="1" kern="1200" dirty="0">
              <a:solidFill>
                <a:schemeClr val="tx1"/>
              </a:solidFill>
              <a:latin typeface="Arial Black" panose="020B0A04020102020204" pitchFamily="34" charset="0"/>
            </a:rPr>
            <a:t>KEWAJARAN DAN KETERJANGKAUAN BIAYA</a:t>
          </a:r>
        </a:p>
      </dsp:txBody>
      <dsp:txXfrm>
        <a:off x="2649240" y="3535182"/>
        <a:ext cx="2283769" cy="507223"/>
      </dsp:txXfrm>
    </dsp:sp>
    <dsp:sp modelId="{A736CC18-19DF-4E0C-8F9B-00130089549F}">
      <dsp:nvSpPr>
        <dsp:cNvPr id="0" name=""/>
        <dsp:cNvSpPr/>
      </dsp:nvSpPr>
      <dsp:spPr>
        <a:xfrm>
          <a:off x="2733057" y="4532272"/>
          <a:ext cx="2283769" cy="507223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200" b="1" kern="1200" dirty="0"/>
            <a:t>K</a:t>
          </a:r>
          <a:r>
            <a:rPr lang="id-ID" sz="1200" b="1" kern="1200" dirty="0">
              <a:solidFill>
                <a:schemeClr val="tx1"/>
              </a:solidFill>
              <a:latin typeface="Arial Black" panose="020B0A04020102020204" pitchFamily="34" charset="0"/>
            </a:rPr>
            <a:t>ESESUAIAN PELAYANAN DENGAN KETENTUAN</a:t>
          </a:r>
        </a:p>
      </dsp:txBody>
      <dsp:txXfrm>
        <a:off x="2733057" y="4532272"/>
        <a:ext cx="2283769" cy="507223"/>
      </dsp:txXfrm>
    </dsp:sp>
    <dsp:sp modelId="{FD73A003-FE07-4FCA-9A8F-3ADEF3E4E1F4}">
      <dsp:nvSpPr>
        <dsp:cNvPr id="0" name=""/>
        <dsp:cNvSpPr/>
      </dsp:nvSpPr>
      <dsp:spPr>
        <a:xfrm>
          <a:off x="2744769" y="5529992"/>
          <a:ext cx="2283769" cy="507223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200" b="1" kern="1200" dirty="0">
              <a:solidFill>
                <a:schemeClr val="tx1"/>
              </a:solidFill>
              <a:latin typeface="Arial Black" panose="020B0A04020102020204" pitchFamily="34" charset="0"/>
            </a:rPr>
            <a:t>TERDAPAT PENANGANAN PENGADUAN/ MASUKAN</a:t>
          </a:r>
        </a:p>
      </dsp:txBody>
      <dsp:txXfrm>
        <a:off x="2744769" y="5529992"/>
        <a:ext cx="2283769" cy="507223"/>
      </dsp:txXfrm>
    </dsp:sp>
    <dsp:sp modelId="{D13FE819-FC20-48B3-A620-74033334E4DA}">
      <dsp:nvSpPr>
        <dsp:cNvPr id="0" name=""/>
        <dsp:cNvSpPr/>
      </dsp:nvSpPr>
      <dsp:spPr>
        <a:xfrm>
          <a:off x="4386436" y="998778"/>
          <a:ext cx="2283769" cy="507223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200" b="1" kern="1200" dirty="0">
              <a:solidFill>
                <a:schemeClr val="tx1"/>
              </a:solidFill>
              <a:latin typeface="Arial Black" panose="020B0A04020102020204" pitchFamily="34" charset="0"/>
            </a:rPr>
            <a:t>KECUKUPAN PETUGAS LAYANAN</a:t>
          </a:r>
        </a:p>
      </dsp:txBody>
      <dsp:txXfrm>
        <a:off x="4386436" y="998778"/>
        <a:ext cx="2283769" cy="507223"/>
      </dsp:txXfrm>
    </dsp:sp>
    <dsp:sp modelId="{E28C2ED6-2153-4DA0-82B8-C1FDAAA0BE1C}">
      <dsp:nvSpPr>
        <dsp:cNvPr id="0" name=""/>
        <dsp:cNvSpPr/>
      </dsp:nvSpPr>
      <dsp:spPr>
        <a:xfrm>
          <a:off x="4389913" y="2022691"/>
          <a:ext cx="2283769" cy="507223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 dirty="0">
              <a:solidFill>
                <a:schemeClr val="tx1"/>
              </a:solidFill>
              <a:latin typeface="Arial Black" panose="020B0A04020102020204" pitchFamily="34" charset="0"/>
            </a:rPr>
            <a:t>PETUGAS LAYANAN BERKOMPETEN DAN BERETIKA</a:t>
          </a:r>
          <a:endParaRPr lang="id-ID" sz="1200" kern="1200" dirty="0">
            <a:solidFill>
              <a:schemeClr val="tx1"/>
            </a:solidFill>
            <a:latin typeface="Arial Black" panose="020B0A04020102020204" pitchFamily="34" charset="0"/>
          </a:endParaRPr>
        </a:p>
      </dsp:txBody>
      <dsp:txXfrm>
        <a:off x="4389913" y="2022691"/>
        <a:ext cx="2283769" cy="507223"/>
      </dsp:txXfrm>
    </dsp:sp>
    <dsp:sp modelId="{344009F5-07AD-45BE-9120-8634644EA256}">
      <dsp:nvSpPr>
        <dsp:cNvPr id="0" name=""/>
        <dsp:cNvSpPr/>
      </dsp:nvSpPr>
      <dsp:spPr>
        <a:xfrm>
          <a:off x="4294384" y="4027417"/>
          <a:ext cx="2283769" cy="507223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200" b="1" kern="1200" dirty="0">
              <a:solidFill>
                <a:schemeClr val="tx1"/>
              </a:solidFill>
              <a:latin typeface="Arial Black" panose="020B0A04020102020204" pitchFamily="34" charset="0"/>
            </a:rPr>
            <a:t>KEJELASAN MAKLUMAT PELAYANAN</a:t>
          </a:r>
        </a:p>
      </dsp:txBody>
      <dsp:txXfrm>
        <a:off x="4294384" y="4027417"/>
        <a:ext cx="2283769" cy="507223"/>
      </dsp:txXfrm>
    </dsp:sp>
    <dsp:sp modelId="{FC920629-CCB9-4417-A51B-0FC7AC9D9A52}">
      <dsp:nvSpPr>
        <dsp:cNvPr id="0" name=""/>
        <dsp:cNvSpPr/>
      </dsp:nvSpPr>
      <dsp:spPr>
        <a:xfrm>
          <a:off x="4294384" y="3033532"/>
          <a:ext cx="2283769" cy="507223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b="1" kern="1200" dirty="0">
              <a:solidFill>
                <a:schemeClr val="tx1"/>
              </a:solidFill>
              <a:latin typeface="Arial Black" panose="020B0A04020102020204" pitchFamily="34" charset="0"/>
            </a:rPr>
            <a:t>KENYAMANAN DAN KEAMANAN SARANA DAN PRASANA</a:t>
          </a:r>
          <a:endParaRPr lang="id-ID" sz="1200" b="1" kern="1200" dirty="0">
            <a:solidFill>
              <a:schemeClr val="tx1"/>
            </a:solidFill>
            <a:latin typeface="Arial Black" panose="020B0A04020102020204" pitchFamily="34" charset="0"/>
          </a:endParaRPr>
        </a:p>
      </dsp:txBody>
      <dsp:txXfrm>
        <a:off x="4294384" y="3033532"/>
        <a:ext cx="2283769" cy="507223"/>
      </dsp:txXfrm>
    </dsp:sp>
    <dsp:sp modelId="{EA2B2F78-E09E-41F9-8E6A-15DEA735AF11}">
      <dsp:nvSpPr>
        <dsp:cNvPr id="0" name=""/>
        <dsp:cNvSpPr/>
      </dsp:nvSpPr>
      <dsp:spPr>
        <a:xfrm>
          <a:off x="4389913" y="5035662"/>
          <a:ext cx="2283769" cy="507223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200" b="1" kern="1200" dirty="0">
              <a:solidFill>
                <a:schemeClr val="tx1"/>
              </a:solidFill>
              <a:latin typeface="Arial Black" panose="020B0A04020102020204" pitchFamily="34" charset="0"/>
            </a:rPr>
            <a:t>PENYELENGGARA LAYANAN DENGAN KOMITMEN TINGGI</a:t>
          </a:r>
        </a:p>
      </dsp:txBody>
      <dsp:txXfrm>
        <a:off x="4389913" y="5035662"/>
        <a:ext cx="2283769" cy="50722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085450-33D6-492C-B677-F146023EC59C}">
      <dsp:nvSpPr>
        <dsp:cNvPr id="0" name=""/>
        <dsp:cNvSpPr/>
      </dsp:nvSpPr>
      <dsp:spPr>
        <a:xfrm>
          <a:off x="1936221" y="3429000"/>
          <a:ext cx="552673" cy="30253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6336" y="0"/>
              </a:lnTo>
              <a:lnTo>
                <a:pt x="276336" y="3025322"/>
              </a:lnTo>
              <a:lnTo>
                <a:pt x="552673" y="302532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800" kern="1200"/>
        </a:p>
      </dsp:txBody>
      <dsp:txXfrm>
        <a:off x="2135673" y="4864776"/>
        <a:ext cx="153769" cy="153769"/>
      </dsp:txXfrm>
    </dsp:sp>
    <dsp:sp modelId="{589D2CAF-04F1-4E00-852F-C235EC971BBE}">
      <dsp:nvSpPr>
        <dsp:cNvPr id="0" name=""/>
        <dsp:cNvSpPr/>
      </dsp:nvSpPr>
      <dsp:spPr>
        <a:xfrm>
          <a:off x="1936221" y="3429000"/>
          <a:ext cx="552673" cy="20168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6336" y="0"/>
              </a:lnTo>
              <a:lnTo>
                <a:pt x="276336" y="2016881"/>
              </a:lnTo>
              <a:lnTo>
                <a:pt x="552673" y="201688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800" kern="1200"/>
        </a:p>
      </dsp:txBody>
      <dsp:txXfrm>
        <a:off x="2160277" y="4385159"/>
        <a:ext cx="104561" cy="104561"/>
      </dsp:txXfrm>
    </dsp:sp>
    <dsp:sp modelId="{9CA86AF0-9A96-43D0-9556-517267F1B49F}">
      <dsp:nvSpPr>
        <dsp:cNvPr id="0" name=""/>
        <dsp:cNvSpPr/>
      </dsp:nvSpPr>
      <dsp:spPr>
        <a:xfrm>
          <a:off x="1936221" y="3429000"/>
          <a:ext cx="552673" cy="10084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6336" y="0"/>
              </a:lnTo>
              <a:lnTo>
                <a:pt x="276336" y="1008440"/>
              </a:lnTo>
              <a:lnTo>
                <a:pt x="552673" y="10084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800" kern="1200"/>
        </a:p>
      </dsp:txBody>
      <dsp:txXfrm>
        <a:off x="2183809" y="3904471"/>
        <a:ext cx="57497" cy="57497"/>
      </dsp:txXfrm>
    </dsp:sp>
    <dsp:sp modelId="{A34BE759-5C77-4DAD-A5EF-8901C2431A95}">
      <dsp:nvSpPr>
        <dsp:cNvPr id="0" name=""/>
        <dsp:cNvSpPr/>
      </dsp:nvSpPr>
      <dsp:spPr>
        <a:xfrm>
          <a:off x="1936221" y="3383280"/>
          <a:ext cx="5526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2673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800" kern="1200"/>
        </a:p>
      </dsp:txBody>
      <dsp:txXfrm>
        <a:off x="2198741" y="3415183"/>
        <a:ext cx="27633" cy="27633"/>
      </dsp:txXfrm>
    </dsp:sp>
    <dsp:sp modelId="{757202ED-0636-4F10-B54C-8E31B75696E1}">
      <dsp:nvSpPr>
        <dsp:cNvPr id="0" name=""/>
        <dsp:cNvSpPr/>
      </dsp:nvSpPr>
      <dsp:spPr>
        <a:xfrm>
          <a:off x="1936221" y="2420559"/>
          <a:ext cx="552673" cy="1008440"/>
        </a:xfrm>
        <a:custGeom>
          <a:avLst/>
          <a:gdLst/>
          <a:ahLst/>
          <a:cxnLst/>
          <a:rect l="0" t="0" r="0" b="0"/>
          <a:pathLst>
            <a:path>
              <a:moveTo>
                <a:pt x="0" y="1008440"/>
              </a:moveTo>
              <a:lnTo>
                <a:pt x="276336" y="1008440"/>
              </a:lnTo>
              <a:lnTo>
                <a:pt x="276336" y="0"/>
              </a:lnTo>
              <a:lnTo>
                <a:pt x="552673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800" kern="1200"/>
        </a:p>
      </dsp:txBody>
      <dsp:txXfrm>
        <a:off x="2183809" y="2896030"/>
        <a:ext cx="57497" cy="57497"/>
      </dsp:txXfrm>
    </dsp:sp>
    <dsp:sp modelId="{F3C5CE2F-F0CA-4FB7-BCE8-C0DCF4CAFB8C}">
      <dsp:nvSpPr>
        <dsp:cNvPr id="0" name=""/>
        <dsp:cNvSpPr/>
      </dsp:nvSpPr>
      <dsp:spPr>
        <a:xfrm>
          <a:off x="1936221" y="1412118"/>
          <a:ext cx="552673" cy="2016881"/>
        </a:xfrm>
        <a:custGeom>
          <a:avLst/>
          <a:gdLst/>
          <a:ahLst/>
          <a:cxnLst/>
          <a:rect l="0" t="0" r="0" b="0"/>
          <a:pathLst>
            <a:path>
              <a:moveTo>
                <a:pt x="0" y="2016881"/>
              </a:moveTo>
              <a:lnTo>
                <a:pt x="276336" y="2016881"/>
              </a:lnTo>
              <a:lnTo>
                <a:pt x="276336" y="0"/>
              </a:lnTo>
              <a:lnTo>
                <a:pt x="552673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800" kern="1200"/>
        </a:p>
      </dsp:txBody>
      <dsp:txXfrm>
        <a:off x="2160277" y="2368278"/>
        <a:ext cx="104561" cy="104561"/>
      </dsp:txXfrm>
    </dsp:sp>
    <dsp:sp modelId="{851CFC52-3A49-47D9-83A5-4C44587EE6EC}">
      <dsp:nvSpPr>
        <dsp:cNvPr id="0" name=""/>
        <dsp:cNvSpPr/>
      </dsp:nvSpPr>
      <dsp:spPr>
        <a:xfrm>
          <a:off x="1936221" y="403677"/>
          <a:ext cx="552673" cy="3025322"/>
        </a:xfrm>
        <a:custGeom>
          <a:avLst/>
          <a:gdLst/>
          <a:ahLst/>
          <a:cxnLst/>
          <a:rect l="0" t="0" r="0" b="0"/>
          <a:pathLst>
            <a:path>
              <a:moveTo>
                <a:pt x="0" y="3025322"/>
              </a:moveTo>
              <a:lnTo>
                <a:pt x="276336" y="3025322"/>
              </a:lnTo>
              <a:lnTo>
                <a:pt x="276336" y="0"/>
              </a:lnTo>
              <a:lnTo>
                <a:pt x="552673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800" kern="1200"/>
        </a:p>
      </dsp:txBody>
      <dsp:txXfrm>
        <a:off x="2135673" y="1839454"/>
        <a:ext cx="153769" cy="153769"/>
      </dsp:txXfrm>
    </dsp:sp>
    <dsp:sp modelId="{F36FD516-23D4-497A-91B0-0CA9643E809C}">
      <dsp:nvSpPr>
        <dsp:cNvPr id="0" name=""/>
        <dsp:cNvSpPr/>
      </dsp:nvSpPr>
      <dsp:spPr>
        <a:xfrm rot="16200000">
          <a:off x="-590188" y="3025623"/>
          <a:ext cx="4246066" cy="806752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kern="1200" dirty="0">
              <a:solidFill>
                <a:schemeClr val="tx1"/>
              </a:solidFill>
              <a:latin typeface="Arial Black" panose="020B0A04020102020204" pitchFamily="34" charset="0"/>
            </a:rPr>
            <a:t>PERSEPSI ANTI KORUPSI </a:t>
          </a:r>
        </a:p>
      </dsp:txBody>
      <dsp:txXfrm>
        <a:off x="-590188" y="3025623"/>
        <a:ext cx="4246066" cy="806752"/>
      </dsp:txXfrm>
    </dsp:sp>
    <dsp:sp modelId="{12B0E9C7-CE72-47C4-B097-982C8C0D915B}">
      <dsp:nvSpPr>
        <dsp:cNvPr id="0" name=""/>
        <dsp:cNvSpPr/>
      </dsp:nvSpPr>
      <dsp:spPr>
        <a:xfrm>
          <a:off x="2488895" y="301"/>
          <a:ext cx="2646148" cy="806752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 dirty="0">
              <a:solidFill>
                <a:schemeClr val="tx1"/>
              </a:solidFill>
              <a:latin typeface="Arial Black" panose="020B0A04020102020204" pitchFamily="34" charset="0"/>
            </a:rPr>
            <a:t>TRANSPARANSI STANDAR DAN PROSEDUR</a:t>
          </a:r>
        </a:p>
      </dsp:txBody>
      <dsp:txXfrm>
        <a:off x="2488895" y="301"/>
        <a:ext cx="2646148" cy="806752"/>
      </dsp:txXfrm>
    </dsp:sp>
    <dsp:sp modelId="{7FC20C9F-D1E1-4605-A49C-6BA4AE39FEA5}">
      <dsp:nvSpPr>
        <dsp:cNvPr id="0" name=""/>
        <dsp:cNvSpPr/>
      </dsp:nvSpPr>
      <dsp:spPr>
        <a:xfrm>
          <a:off x="2488895" y="1008742"/>
          <a:ext cx="2646148" cy="806752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 dirty="0">
              <a:solidFill>
                <a:schemeClr val="tx1"/>
              </a:solidFill>
              <a:latin typeface="Arial Black" panose="020B0A04020102020204" pitchFamily="34" charset="0"/>
            </a:rPr>
            <a:t>KEMUDAHAN STANDAR DAN PROSEDUR</a:t>
          </a:r>
        </a:p>
      </dsp:txBody>
      <dsp:txXfrm>
        <a:off x="2488895" y="1008742"/>
        <a:ext cx="2646148" cy="806752"/>
      </dsp:txXfrm>
    </dsp:sp>
    <dsp:sp modelId="{59A745ED-0BCF-4FDE-9D74-F215BCBEC477}">
      <dsp:nvSpPr>
        <dsp:cNvPr id="0" name=""/>
        <dsp:cNvSpPr/>
      </dsp:nvSpPr>
      <dsp:spPr>
        <a:xfrm>
          <a:off x="2488895" y="2017182"/>
          <a:ext cx="2646148" cy="806752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 dirty="0">
              <a:solidFill>
                <a:schemeClr val="tx1"/>
              </a:solidFill>
              <a:latin typeface="Arial Black" panose="020B0A04020102020204" pitchFamily="34" charset="0"/>
            </a:rPr>
            <a:t>LEGITIMASI KEKUASAAN DAN KEWENANGAN</a:t>
          </a:r>
        </a:p>
      </dsp:txBody>
      <dsp:txXfrm>
        <a:off x="2488895" y="2017182"/>
        <a:ext cx="2646148" cy="806752"/>
      </dsp:txXfrm>
    </dsp:sp>
    <dsp:sp modelId="{EABF4A7B-0167-4C3D-84EF-95E1A1920943}">
      <dsp:nvSpPr>
        <dsp:cNvPr id="0" name=""/>
        <dsp:cNvSpPr/>
      </dsp:nvSpPr>
      <dsp:spPr>
        <a:xfrm>
          <a:off x="2488895" y="3025623"/>
          <a:ext cx="2646148" cy="806752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 dirty="0">
              <a:solidFill>
                <a:schemeClr val="tx1"/>
              </a:solidFill>
              <a:latin typeface="Arial Black" panose="020B0A04020102020204" pitchFamily="34" charset="0"/>
            </a:rPr>
            <a:t>PERLAKUAN SPESIAL/KHUSUS</a:t>
          </a:r>
        </a:p>
      </dsp:txBody>
      <dsp:txXfrm>
        <a:off x="2488895" y="3025623"/>
        <a:ext cx="2646148" cy="806752"/>
      </dsp:txXfrm>
    </dsp:sp>
    <dsp:sp modelId="{D1DEC599-D53A-4405-AB80-E2A88473678B}">
      <dsp:nvSpPr>
        <dsp:cNvPr id="0" name=""/>
        <dsp:cNvSpPr/>
      </dsp:nvSpPr>
      <dsp:spPr>
        <a:xfrm>
          <a:off x="2488895" y="4034064"/>
          <a:ext cx="2646148" cy="806752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 dirty="0">
              <a:solidFill>
                <a:schemeClr val="tx1"/>
              </a:solidFill>
              <a:latin typeface="Arial Black" panose="020B0A04020102020204" pitchFamily="34" charset="0"/>
            </a:rPr>
            <a:t>PERBEDAAN LAYANAN BERDASAR NEPOTISME</a:t>
          </a:r>
        </a:p>
      </dsp:txBody>
      <dsp:txXfrm>
        <a:off x="2488895" y="4034064"/>
        <a:ext cx="2646148" cy="806752"/>
      </dsp:txXfrm>
    </dsp:sp>
    <dsp:sp modelId="{5934C868-52A0-4FAD-9258-80E4CABB4B6F}">
      <dsp:nvSpPr>
        <dsp:cNvPr id="0" name=""/>
        <dsp:cNvSpPr/>
      </dsp:nvSpPr>
      <dsp:spPr>
        <a:xfrm>
          <a:off x="2488895" y="5042505"/>
          <a:ext cx="2646148" cy="806752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 dirty="0">
              <a:solidFill>
                <a:schemeClr val="tx1"/>
              </a:solidFill>
              <a:latin typeface="Arial Black" panose="020B0A04020102020204" pitchFamily="34" charset="0"/>
            </a:rPr>
            <a:t>KECENDERUNGAN TINDAKAN MELANGGAR HUKUM</a:t>
          </a:r>
        </a:p>
      </dsp:txBody>
      <dsp:txXfrm>
        <a:off x="2488895" y="5042505"/>
        <a:ext cx="2646148" cy="806752"/>
      </dsp:txXfrm>
    </dsp:sp>
    <dsp:sp modelId="{F4354C2C-4584-4FA7-80CA-B6B513994BFB}">
      <dsp:nvSpPr>
        <dsp:cNvPr id="0" name=""/>
        <dsp:cNvSpPr/>
      </dsp:nvSpPr>
      <dsp:spPr>
        <a:xfrm>
          <a:off x="2488895" y="6050946"/>
          <a:ext cx="2646148" cy="806752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 dirty="0">
              <a:solidFill>
                <a:schemeClr val="tx1"/>
              </a:solidFill>
              <a:latin typeface="Arial Black" panose="020B0A04020102020204" pitchFamily="34" charset="0"/>
            </a:rPr>
            <a:t>KECENDERUNGAN BENTURAN KEPENTINGAN</a:t>
          </a:r>
        </a:p>
      </dsp:txBody>
      <dsp:txXfrm>
        <a:off x="2488895" y="6050946"/>
        <a:ext cx="2646148" cy="8067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4A69A27-D04A-473B-B53D-1ED5CD0CB1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4315-3DC3-4F3A-AE4D-68696CC5016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E5B63F8-B701-48D5-83A4-8841812F5EE4}" type="datetimeFigureOut">
              <a:rPr lang="en-ID"/>
              <a:pPr>
                <a:defRPr/>
              </a:pPr>
              <a:t>11/12/2020</a:t>
            </a:fld>
            <a:endParaRPr lang="en-ID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271FAB8-E2A6-4525-85A0-DA5983327E1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D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DACB558-EC2B-450E-921E-CE95E69AD9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ID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EED7D-EC19-49C5-B936-845902BD3B7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3DCC8F-91AA-4BC5-96E7-61D0C49C7B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206B5B0-F294-4452-AC9A-BB04E540A673}" type="slidenum">
              <a:rPr lang="en-ID" altLang="en-US"/>
              <a:pPr>
                <a:defRPr/>
              </a:pPr>
              <a:t>‹#›</a:t>
            </a:fld>
            <a:endParaRPr lang="en-ID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91FBF478-42B5-41D7-B14C-7E5A50C515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141C8A7F-7F79-49B5-8CCA-3148394AEF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17827313-812A-4F3B-976C-E2BB75EB50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73C6BE5-063C-43FB-8C74-A032058409B0}" type="slidenum">
              <a:rPr lang="id-ID" altLang="en-US" smtClean="0"/>
              <a:pPr/>
              <a:t>3</a:t>
            </a:fld>
            <a:endParaRPr lang="id-ID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6FDE194A-C2CB-40E7-B1F3-131FC1F976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65EA69BC-E5A1-49E3-8869-43D4C26930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d-ID" alt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563F5B00-71CF-41C2-906F-EDD78950A93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3E7A3924-3521-47BB-8F79-E46D3833E40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id-ID"/>
              <a:t>IMPROVING GOVERNANCE WORK</a:t>
            </a:r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967D9BB9-A4D4-4D68-8B82-0E01E070A5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2000" indent="-2921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73163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43063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12963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70163" indent="-2333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7363" indent="-2333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84563" indent="-2333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41763" indent="-2333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228237F-C472-445A-871F-A49EF9BED191}" type="slidenum">
              <a:rPr lang="en-US" altLang="id-ID" smtClean="0">
                <a:solidFill>
                  <a:srgbClr val="000000"/>
                </a:solidFill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9</a:t>
            </a:fld>
            <a:endParaRPr lang="en-US" altLang="id-ID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33C7F9A3-EDCE-47EB-854B-3CEC8FE66F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17550" y="1162050"/>
            <a:ext cx="5575300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F0568441-8EF1-4C95-9FEC-62D0A0D14F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72224967-D26A-499C-845F-B16DE26A6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915402C-DCD5-4197-AD33-43A89406EA6D}" type="slidenum">
              <a:rPr lang="en-US" altLang="id-ID" smtClean="0">
                <a:solidFill>
                  <a:srgbClr val="000000"/>
                </a:solidFill>
              </a:rPr>
              <a:pPr/>
              <a:t>10</a:t>
            </a:fld>
            <a:endParaRPr lang="en-US" altLang="id-ID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BC77B7-FE70-446D-8657-32F88D495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C1C41-5399-48AE-8B4A-B5C83BED4793}" type="datetime1">
              <a:rPr lang="en-US"/>
              <a:pPr>
                <a:defRPr/>
              </a:pPr>
              <a:t>12/11/2020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5FEEAF-9372-4329-99C3-F5FC6741E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990A70-CC53-4D3B-B6D7-15ADE0F8C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E457A-6652-4D8A-B82D-F9D4D7C67C4F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4026565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57741B-BFE2-4808-9843-1D16786CC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0A0CC-EACE-4677-B49F-CBB6C9A9F6BB}" type="datetime1">
              <a:rPr lang="en-US"/>
              <a:pPr>
                <a:defRPr/>
              </a:pPr>
              <a:t>12/11/2020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E7364-F698-4ADA-ACA9-EE178361A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7105C-88D6-48B5-98FB-6E5349061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25406-EFF2-4700-9C55-BC0112DF91F9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3445697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634133-670B-4C83-8292-D53A4D059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D6342-9EDF-4D5B-9EAD-C9715A8A2078}" type="datetime1">
              <a:rPr lang="en-US"/>
              <a:pPr>
                <a:defRPr/>
              </a:pPr>
              <a:t>12/11/2020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FE2F4D-90C0-4184-BD10-4C8E6C2DD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4E921D-B206-4AC5-A1B0-2E010BF7E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22585-F26A-4459-A5BB-300BCA4394FB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3559704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F9DD5EA9-89E1-4E1A-8E8D-A7856E09A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A9234-30E7-E245-AE0C-8FC54FE2748C}" type="datetimeFigureOut">
              <a:rPr lang="en-US"/>
              <a:pPr>
                <a:defRPr/>
              </a:pPr>
              <a:t>12/11/2020</a:t>
            </a:fld>
            <a:endParaRPr lang="en-US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E9BA5802-FF5B-497B-B2ED-E45E702F9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4CF7DCE0-9B38-41EB-ABB1-2C4DD3A8B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0F63F-4344-43DE-85F2-DDA006D7EC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4778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3717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73E476-EDC9-4B8F-9A34-3EA996FCA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A1868-3FEE-4F1B-AFB7-35D16C1BDDFB}" type="datetime1">
              <a:rPr lang="en-US"/>
              <a:pPr>
                <a:defRPr/>
              </a:pPr>
              <a:t>12/11/2020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56EAA9-47EE-4C7E-AAC7-FC02DF7E3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81430D-5B66-48BB-A953-6ACBC7E11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613D4-51F4-4198-9B5F-AA7AD2B20F38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2414372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FAA0EE-C692-4CF1-AE7A-A4FD97131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77825-668D-48C6-8DD4-43EC902664A3}" type="datetime1">
              <a:rPr lang="en-US"/>
              <a:pPr>
                <a:defRPr/>
              </a:pPr>
              <a:t>12/11/2020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5972A-2498-4699-80B9-C6D03207C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3EBF95-C495-4641-A460-912F08FE9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341E8-1829-4221-ADC2-237CBE54BFA4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2770083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DD1AAFB-08F8-47E1-94B2-E6F6B577D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CE00B-8F04-4093-91E2-AF253BECECBA}" type="datetime1">
              <a:rPr lang="en-US"/>
              <a:pPr>
                <a:defRPr/>
              </a:pPr>
              <a:t>12/11/2020</a:t>
            </a:fld>
            <a:endParaRPr lang="id-ID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EF932D3-113F-4025-8BB5-F29C5154F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0A81C2C-3B31-455F-A3E8-607A021AD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45DD9-09A1-4705-9754-5B9B192A4199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2038393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6F831E4-ADBA-4AA0-AF56-5CA8D7C13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C0D03-B1EF-4640-A379-789D8031C0FC}" type="datetime1">
              <a:rPr lang="en-US"/>
              <a:pPr>
                <a:defRPr/>
              </a:pPr>
              <a:t>12/11/2020</a:t>
            </a:fld>
            <a:endParaRPr lang="id-ID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C0B78A0-A26A-48C9-8876-73BD294D8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9CA00DF-0F9A-416F-B0ED-8A5B8085E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ED4F4-52E7-4663-91C1-C1B9CFEC5220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2011716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75C8240-906B-4019-8FE9-BDBF3F1F5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12F54-3732-468A-BED6-28971DED59C0}" type="datetime1">
              <a:rPr lang="en-US"/>
              <a:pPr>
                <a:defRPr/>
              </a:pPr>
              <a:t>12/11/2020</a:t>
            </a:fld>
            <a:endParaRPr lang="id-ID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AF3E276-44A9-44DA-91AE-B3197087F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A266528-05FF-48D8-8511-9542CD619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3B6D0-0A11-4048-B5D3-E197EDBD17DA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343277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AFF6FC0-E2DA-42CD-8160-F1EDD2BE8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67BDE-1F3F-404D-9FD9-7EAF8D9F198E}" type="datetime1">
              <a:rPr lang="en-US"/>
              <a:pPr>
                <a:defRPr/>
              </a:pPr>
              <a:t>12/11/2020</a:t>
            </a:fld>
            <a:endParaRPr lang="id-ID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C6403C1-95C4-4B2D-BD3A-6287BA8D8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A45BFF1-DBCA-4821-BAE1-408E2CE0D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8E3C8-93A2-499A-91CF-CACFC9BC0F35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3521693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303DC1-8A53-453F-9A93-C80C0F56B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7589A-B71F-4224-929F-EC9AC6F737EB}" type="datetime1">
              <a:rPr lang="en-US"/>
              <a:pPr>
                <a:defRPr/>
              </a:pPr>
              <a:t>12/11/2020</a:t>
            </a:fld>
            <a:endParaRPr lang="id-ID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2A7D8C4-3916-4D0C-A1C8-F818974AC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169B170-4068-4DBA-B720-DE4840EC6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DD91C-C14F-4BB9-AF79-2E15AD87C8DF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2611494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F380453-EF5F-45B7-9618-0FB29B39D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1FAFF-E1C3-47B5-9F75-448E2ED69DE3}" type="datetime1">
              <a:rPr lang="en-US"/>
              <a:pPr>
                <a:defRPr/>
              </a:pPr>
              <a:t>12/11/2020</a:t>
            </a:fld>
            <a:endParaRPr lang="id-ID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70FDB13-032C-49BB-A48C-637245D7C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02872B8-26FA-4421-A198-D6D59EAFA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6CF87-4FA1-4801-BC90-68F9749F43DB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2050631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3FB467A-BB80-4D82-BF38-55FEB06C9A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BD6C0AE-7668-477A-BD86-3BC6BB7F39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/>
              <a:t>Click to edit Master text styles</a:t>
            </a:r>
          </a:p>
          <a:p>
            <a:pPr lvl="1"/>
            <a:r>
              <a:rPr lang="en-US" altLang="id-ID"/>
              <a:t>Second level</a:t>
            </a:r>
          </a:p>
          <a:p>
            <a:pPr lvl="2"/>
            <a:r>
              <a:rPr lang="en-US" altLang="id-ID"/>
              <a:t>Third level</a:t>
            </a:r>
          </a:p>
          <a:p>
            <a:pPr lvl="3"/>
            <a:r>
              <a:rPr lang="en-US" altLang="id-ID"/>
              <a:t>Fourth level</a:t>
            </a:r>
          </a:p>
          <a:p>
            <a:pPr lvl="4"/>
            <a:r>
              <a:rPr lang="en-US" altLang="id-ID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8E84A3-F9DD-4994-9893-C9F254A700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C8FCB06-2B88-4076-B142-7E284F67BB5F}" type="datetime1">
              <a:rPr lang="en-US"/>
              <a:pPr>
                <a:defRPr/>
              </a:pPr>
              <a:t>12/11/2020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E6E0B5-4033-4865-B8EB-29F9E15BEB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4423E-7488-49F6-AA48-DF9C1F93C9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E2D81E0-8618-4938-9299-6F61A8437A1B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36" r:id="rId1"/>
    <p:sldLayoutId id="2147484837" r:id="rId2"/>
    <p:sldLayoutId id="2147484838" r:id="rId3"/>
    <p:sldLayoutId id="2147484839" r:id="rId4"/>
    <p:sldLayoutId id="2147484840" r:id="rId5"/>
    <p:sldLayoutId id="2147484841" r:id="rId6"/>
    <p:sldLayoutId id="2147484842" r:id="rId7"/>
    <p:sldLayoutId id="2147484843" r:id="rId8"/>
    <p:sldLayoutId id="2147484844" r:id="rId9"/>
    <p:sldLayoutId id="2147484845" r:id="rId10"/>
    <p:sldLayoutId id="2147484846" r:id="rId11"/>
    <p:sldLayoutId id="2147484847" r:id="rId12"/>
    <p:sldLayoutId id="2147484848" r:id="rId13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diagramQuickStyle" Target="../diagrams/quickStyle2.xml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diagramLayout" Target="../diagrams/layout2.xml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diagramData" Target="../diagrams/data2.xml"/><Relationship Id="rId5" Type="http://schemas.openxmlformats.org/officeDocument/2006/relationships/image" Target="../media/image12.png"/><Relationship Id="rId15" Type="http://schemas.microsoft.com/office/2007/relationships/diagramDrawing" Target="../diagrams/drawing2.xml"/><Relationship Id="rId10" Type="http://schemas.openxmlformats.org/officeDocument/2006/relationships/image" Target="../media/image9.png"/><Relationship Id="rId4" Type="http://schemas.openxmlformats.org/officeDocument/2006/relationships/image" Target="../media/image10.png"/><Relationship Id="rId9" Type="http://schemas.openxmlformats.org/officeDocument/2006/relationships/image" Target="../media/image16.png"/><Relationship Id="rId14" Type="http://schemas.openxmlformats.org/officeDocument/2006/relationships/diagramColors" Target="../diagrams/colors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image" Target="../media/image34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53">
            <a:extLst>
              <a:ext uri="{FF2B5EF4-FFF2-40B4-BE49-F238E27FC236}">
                <a16:creationId xmlns:a16="http://schemas.microsoft.com/office/drawing/2014/main" id="{4931E0AB-760A-4291-916C-DA0FE14ED97F}"/>
              </a:ext>
            </a:extLst>
          </p:cNvPr>
          <p:cNvSpPr/>
          <p:nvPr/>
        </p:nvSpPr>
        <p:spPr>
          <a:xfrm>
            <a:off x="5038725" y="6350"/>
            <a:ext cx="7088188" cy="4471988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</a:endParaRPr>
          </a:p>
        </p:txBody>
      </p:sp>
      <p:sp>
        <p:nvSpPr>
          <p:cNvPr id="65" name="Right Triangle 64">
            <a:extLst>
              <a:ext uri="{FF2B5EF4-FFF2-40B4-BE49-F238E27FC236}">
                <a16:creationId xmlns:a16="http://schemas.microsoft.com/office/drawing/2014/main" id="{11957F88-AB04-4419-A9C6-72E7CB03C127}"/>
              </a:ext>
            </a:extLst>
          </p:cNvPr>
          <p:cNvSpPr/>
          <p:nvPr/>
        </p:nvSpPr>
        <p:spPr>
          <a:xfrm>
            <a:off x="0" y="5600700"/>
            <a:ext cx="1247775" cy="1257300"/>
          </a:xfrm>
          <a:prstGeom prst="rtTriangl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D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CCF11C8-A140-41C0-8651-F6AF806740BC}"/>
              </a:ext>
            </a:extLst>
          </p:cNvPr>
          <p:cNvSpPr/>
          <p:nvPr/>
        </p:nvSpPr>
        <p:spPr>
          <a:xfrm>
            <a:off x="23813" y="0"/>
            <a:ext cx="242887" cy="6810375"/>
          </a:xfrm>
          <a:prstGeom prst="rect">
            <a:avLst/>
          </a:prstGeom>
          <a:solidFill>
            <a:srgbClr val="FF0000"/>
          </a:solidFill>
          <a:ln>
            <a:solidFill>
              <a:srgbClr val="FAAA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D"/>
          </a:p>
        </p:txBody>
      </p:sp>
      <p:pic>
        <p:nvPicPr>
          <p:cNvPr id="5125" name="Picture 4">
            <a:extLst>
              <a:ext uri="{FF2B5EF4-FFF2-40B4-BE49-F238E27FC236}">
                <a16:creationId xmlns:a16="http://schemas.microsoft.com/office/drawing/2014/main" id="{C52242FA-ED23-4811-805B-639BCA6449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99" t="3333" b="67599"/>
          <a:stretch>
            <a:fillRect/>
          </a:stretch>
        </p:blipFill>
        <p:spPr bwMode="auto">
          <a:xfrm>
            <a:off x="-142953" y="-327392"/>
            <a:ext cx="5302250" cy="527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99C0BB9E-FFB5-41EA-8E6E-931E8ED6F37D}"/>
              </a:ext>
            </a:extLst>
          </p:cNvPr>
          <p:cNvSpPr/>
          <p:nvPr/>
        </p:nvSpPr>
        <p:spPr>
          <a:xfrm>
            <a:off x="2434353" y="3977422"/>
            <a:ext cx="3159125" cy="290804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D"/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2B50959B-0C83-447B-86E8-5402D68585D5}"/>
              </a:ext>
            </a:extLst>
          </p:cNvPr>
          <p:cNvSpPr/>
          <p:nvPr/>
        </p:nvSpPr>
        <p:spPr>
          <a:xfrm>
            <a:off x="1925638" y="6257925"/>
            <a:ext cx="1065212" cy="517525"/>
          </a:xfrm>
          <a:prstGeom prst="flowChartConnector">
            <a:avLst/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D"/>
          </a:p>
        </p:txBody>
      </p:sp>
      <p:pic>
        <p:nvPicPr>
          <p:cNvPr id="5129" name="Picture 14">
            <a:extLst>
              <a:ext uri="{FF2B5EF4-FFF2-40B4-BE49-F238E27FC236}">
                <a16:creationId xmlns:a16="http://schemas.microsoft.com/office/drawing/2014/main" id="{B4B6FDE1-204A-4C13-A577-DB76056ED2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62"/>
          <a:stretch>
            <a:fillRect/>
          </a:stretch>
        </p:blipFill>
        <p:spPr bwMode="auto">
          <a:xfrm>
            <a:off x="3002693" y="4459256"/>
            <a:ext cx="1589087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EF82DB6-1842-4658-9F46-3425BB85306D}"/>
              </a:ext>
            </a:extLst>
          </p:cNvPr>
          <p:cNvSpPr txBox="1"/>
          <p:nvPr/>
        </p:nvSpPr>
        <p:spPr>
          <a:xfrm>
            <a:off x="1891716" y="2548195"/>
            <a:ext cx="2676926" cy="738664"/>
          </a:xfrm>
          <a:prstGeom prst="rect">
            <a:avLst/>
          </a:prstGeom>
          <a:noFill/>
        </p:spPr>
        <p:txBody>
          <a:bodyPr>
            <a:spAutoFit/>
            <a:scene3d>
              <a:camera prst="isometricRightUp"/>
              <a:lightRig rig="threePt" dir="t"/>
            </a:scene3d>
          </a:bodyPr>
          <a:lstStyle/>
          <a:p>
            <a:pPr algn="ctr">
              <a:defRPr/>
            </a:pPr>
            <a:r>
              <a:rPr lang="id-ID" b="1" dirty="0">
                <a:solidFill>
                  <a:srgbClr val="002060"/>
                </a:solidFill>
                <a:latin typeface="Arial Black" panose="020B0A04020102020204" pitchFamily="34" charset="0"/>
              </a:rPr>
              <a:t>ZONA INTEGRITAS WBK / </a:t>
            </a:r>
            <a:r>
              <a:rPr lang="en-US" b="1" dirty="0">
                <a:solidFill>
                  <a:srgbClr val="002060"/>
                </a:solidFill>
                <a:latin typeface="Arial Black" panose="020B0A04020102020204" pitchFamily="34" charset="0"/>
              </a:rPr>
              <a:t>WBBM </a:t>
            </a:r>
            <a:endParaRPr lang="en-ID" sz="2400" b="1" dirty="0">
              <a:solidFill>
                <a:schemeClr val="bg1"/>
              </a:solidFill>
            </a:endParaRPr>
          </a:p>
        </p:txBody>
      </p:sp>
      <p:pic>
        <p:nvPicPr>
          <p:cNvPr id="5131" name="Picture 62">
            <a:extLst>
              <a:ext uri="{FF2B5EF4-FFF2-40B4-BE49-F238E27FC236}">
                <a16:creationId xmlns:a16="http://schemas.microsoft.com/office/drawing/2014/main" id="{19914635-F900-46BA-9750-829D6285F7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288" y="123825"/>
            <a:ext cx="931862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Shape 103">
            <a:extLst>
              <a:ext uri="{FF2B5EF4-FFF2-40B4-BE49-F238E27FC236}">
                <a16:creationId xmlns:a16="http://schemas.microsoft.com/office/drawing/2014/main" id="{E2215654-2063-4309-85E9-59E98A2EE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8725" y="-146050"/>
            <a:ext cx="7129463" cy="29940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lIns="121900" tIns="121900" rIns="121900" bIns="1219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400" eaLnBrk="1" hangingPunct="1">
              <a:spcBef>
                <a:spcPct val="0"/>
              </a:spcBef>
              <a:buFontTx/>
              <a:buNone/>
            </a:pPr>
            <a:r>
              <a:rPr lang="nn-NO" altLang="id-ID" sz="3200" b="1" dirty="0">
                <a:solidFill>
                  <a:schemeClr val="bg1"/>
                </a:solidFill>
                <a:latin typeface="Open Sans"/>
                <a:ea typeface="Verdana" panose="020B0604030504040204" pitchFamily="34" charset="0"/>
                <a:cs typeface="Verdana" panose="020B0604030504040204" pitchFamily="34" charset="0"/>
              </a:rPr>
              <a:t>STRATEGI </a:t>
            </a:r>
            <a:r>
              <a:rPr lang="id-ID" altLang="id-ID" sz="3200" b="1" dirty="0">
                <a:solidFill>
                  <a:schemeClr val="bg1"/>
                </a:solidFill>
                <a:latin typeface="Open Sans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id-ID" sz="3200" b="1" dirty="0">
                <a:solidFill>
                  <a:schemeClr val="bg1"/>
                </a:solidFill>
                <a:latin typeface="Open Sans"/>
                <a:ea typeface="Verdana" panose="020B0604030504040204" pitchFamily="34" charset="0"/>
                <a:cs typeface="Verdana" panose="020B0604030504040204" pitchFamily="34" charset="0"/>
              </a:rPr>
              <a:t>PERCEPATAN REFORMASI BIROKRASI MELALUI </a:t>
            </a:r>
            <a:r>
              <a:rPr lang="nn-NO" altLang="id-ID" sz="3200" b="1" dirty="0">
                <a:solidFill>
                  <a:schemeClr val="bg1"/>
                </a:solidFill>
                <a:latin typeface="Open Sans"/>
                <a:ea typeface="Verdana" panose="020B0604030504040204" pitchFamily="34" charset="0"/>
                <a:cs typeface="Verdana" panose="020B0604030504040204" pitchFamily="34" charset="0"/>
              </a:rPr>
              <a:t>PEMBANGUNAN </a:t>
            </a:r>
            <a:r>
              <a:rPr lang="id-ID" altLang="id-ID" sz="3200" b="1" dirty="0">
                <a:solidFill>
                  <a:schemeClr val="bg1"/>
                </a:solidFill>
                <a:latin typeface="Open Sans"/>
                <a:ea typeface="Verdana" panose="020B0604030504040204" pitchFamily="34" charset="0"/>
                <a:cs typeface="Verdana" panose="020B0604030504040204" pitchFamily="34" charset="0"/>
              </a:rPr>
              <a:t> ZONA INTEGRITAS </a:t>
            </a:r>
            <a:r>
              <a:rPr lang="en-US" altLang="id-ID" sz="3200" b="1" dirty="0">
                <a:solidFill>
                  <a:schemeClr val="bg1"/>
                </a:solidFill>
                <a:latin typeface="Open Sans"/>
                <a:ea typeface="Verdana" panose="020B0604030504040204" pitchFamily="34" charset="0"/>
                <a:cs typeface="Verdana" panose="020B0604030504040204" pitchFamily="34" charset="0"/>
              </a:rPr>
              <a:t>MENUJU WILAYAH BEBAS DARI KORUPSI</a:t>
            </a:r>
            <a:r>
              <a:rPr lang="id-ID" altLang="id-ID" sz="3200" b="1" dirty="0">
                <a:solidFill>
                  <a:schemeClr val="bg1"/>
                </a:solidFill>
                <a:latin typeface="Open Sans"/>
                <a:ea typeface="Verdana" panose="020B0604030504040204" pitchFamily="34" charset="0"/>
                <a:cs typeface="Verdana" panose="020B0604030504040204" pitchFamily="34" charset="0"/>
              </a:rPr>
              <a:t> WBK /WBBM </a:t>
            </a:r>
            <a:r>
              <a:rPr lang="en-US" altLang="id-ID" sz="3200" b="1" dirty="0">
                <a:solidFill>
                  <a:schemeClr val="bg1"/>
                </a:solidFill>
                <a:latin typeface="Open Sans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d-ID" altLang="id-ID" sz="3200" b="1" dirty="0">
                <a:solidFill>
                  <a:schemeClr val="bg1"/>
                </a:solidFill>
                <a:latin typeface="Open Sans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n-NO" altLang="id-ID" sz="3200" b="1" dirty="0">
                <a:solidFill>
                  <a:schemeClr val="bg1"/>
                </a:solidFill>
                <a:latin typeface="Open Sans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id-ID" altLang="id-ID" sz="3200" dirty="0">
              <a:solidFill>
                <a:schemeClr val="bg1"/>
              </a:solidFill>
              <a:latin typeface="Open San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BEE93F4-AA24-4C3C-9550-9FE18487A742}"/>
              </a:ext>
            </a:extLst>
          </p:cNvPr>
          <p:cNvSpPr/>
          <p:nvPr/>
        </p:nvSpPr>
        <p:spPr>
          <a:xfrm flipV="1">
            <a:off x="5603875" y="2814638"/>
            <a:ext cx="6391275" cy="10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8297726D-A87B-4ED2-8D01-ED9F8E5A9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6688" y="2919413"/>
            <a:ext cx="4279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d-ID" altLang="id-ID" sz="2400" b="1" dirty="0">
                <a:solidFill>
                  <a:schemeClr val="bg1"/>
                </a:solidFill>
              </a:rPr>
              <a:t>NAPTALINA SIPAYUNG</a:t>
            </a:r>
            <a:r>
              <a:rPr lang="en-US" altLang="id-ID" sz="24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21E2EDD-DF30-44A0-9A41-BFCD4483E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9931" y="3340100"/>
            <a:ext cx="6323170" cy="1523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d-ID" altLang="id-ID" sz="1600" dirty="0">
                <a:solidFill>
                  <a:schemeClr val="bg1"/>
                </a:solidFill>
                <a:latin typeface="Arial Black" panose="020B0A04020102020204" pitchFamily="34" charset="0"/>
              </a:rPr>
              <a:t>Asisten </a:t>
            </a:r>
            <a:r>
              <a:rPr lang="en-US" altLang="id-ID" sz="1600" dirty="0" err="1">
                <a:solidFill>
                  <a:schemeClr val="bg1"/>
                </a:solidFill>
                <a:latin typeface="Arial Black" panose="020B0A04020102020204" pitchFamily="34" charset="0"/>
              </a:rPr>
              <a:t>Deputi</a:t>
            </a:r>
            <a:r>
              <a:rPr lang="en-US" altLang="id-ID" sz="16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id-ID" altLang="id-ID" sz="1600" dirty="0">
                <a:solidFill>
                  <a:schemeClr val="bg1"/>
                </a:solidFill>
                <a:latin typeface="Arial Black" panose="020B0A04020102020204" pitchFamily="34" charset="0"/>
              </a:rPr>
              <a:t>Pelaksanaan Kebijakan dan  Evaluasi </a:t>
            </a:r>
            <a:r>
              <a:rPr lang="en-US" altLang="id-ID" sz="1600" dirty="0" err="1">
                <a:solidFill>
                  <a:schemeClr val="bg1"/>
                </a:solidFill>
                <a:latin typeface="Arial Black" panose="020B0A04020102020204" pitchFamily="34" charset="0"/>
              </a:rPr>
              <a:t>Reformasi</a:t>
            </a:r>
            <a:r>
              <a:rPr lang="en-US" altLang="id-ID" sz="16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Arial Black" panose="020B0A04020102020204" pitchFamily="34" charset="0"/>
              </a:rPr>
              <a:t>Birokrasi</a:t>
            </a:r>
            <a:endParaRPr lang="en-US" altLang="id-ID" sz="16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id-ID" sz="1600" dirty="0" err="1">
                <a:solidFill>
                  <a:schemeClr val="bg1"/>
                </a:solidFill>
                <a:latin typeface="Arial Black" panose="020B0A04020102020204" pitchFamily="34" charset="0"/>
              </a:rPr>
              <a:t>Akuntabilitas</a:t>
            </a:r>
            <a:r>
              <a:rPr lang="en-US" altLang="id-ID" sz="16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Arial Black" panose="020B0A04020102020204" pitchFamily="34" charset="0"/>
              </a:rPr>
              <a:t>Aparatur</a:t>
            </a:r>
            <a:r>
              <a:rPr lang="en-US" altLang="id-ID" sz="1600" dirty="0">
                <a:solidFill>
                  <a:schemeClr val="bg1"/>
                </a:solidFill>
                <a:latin typeface="Arial Black" panose="020B0A04020102020204" pitchFamily="34" charset="0"/>
              </a:rPr>
              <a:t> dan </a:t>
            </a:r>
            <a:r>
              <a:rPr lang="en-US" altLang="id-ID" sz="1600" dirty="0" err="1">
                <a:solidFill>
                  <a:schemeClr val="bg1"/>
                </a:solidFill>
                <a:latin typeface="Arial Black" panose="020B0A04020102020204" pitchFamily="34" charset="0"/>
              </a:rPr>
              <a:t>Pengawasan</a:t>
            </a:r>
            <a:r>
              <a:rPr lang="id-ID" altLang="id-ID" sz="1600" dirty="0">
                <a:solidFill>
                  <a:schemeClr val="bg1"/>
                </a:solidFill>
                <a:latin typeface="Arial Black" panose="020B0A04020102020204" pitchFamily="34" charset="0"/>
              </a:rPr>
              <a:t> II</a:t>
            </a:r>
            <a:r>
              <a:rPr lang="en-US" altLang="id-ID" sz="1600" dirty="0">
                <a:solidFill>
                  <a:schemeClr val="bg1"/>
                </a:solidFill>
                <a:latin typeface="Arial Black" panose="020B0A04020102020204" pitchFamily="34" charset="0"/>
              </a:rPr>
              <a:t>I</a:t>
            </a:r>
          </a:p>
          <a:p>
            <a:pPr algn="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id-ID" sz="1600" dirty="0">
                <a:solidFill>
                  <a:schemeClr val="bg1"/>
                </a:solidFill>
                <a:latin typeface="Arial Black" panose="020B0A04020102020204" pitchFamily="34" charset="0"/>
              </a:rPr>
              <a:t>KEMENTERIAN PAN DAN RB </a:t>
            </a:r>
          </a:p>
        </p:txBody>
      </p:sp>
      <p:pic>
        <p:nvPicPr>
          <p:cNvPr id="5137" name="Picture 9">
            <a:extLst>
              <a:ext uri="{FF2B5EF4-FFF2-40B4-BE49-F238E27FC236}">
                <a16:creationId xmlns:a16="http://schemas.microsoft.com/office/drawing/2014/main" id="{695D4A8A-FF31-4F79-B3CE-183C7B6CF7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550" y="4478338"/>
            <a:ext cx="189547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53">
            <a:extLst>
              <a:ext uri="{FF2B5EF4-FFF2-40B4-BE49-F238E27FC236}">
                <a16:creationId xmlns:a16="http://schemas.microsoft.com/office/drawing/2014/main" id="{464B9BA4-B944-4C63-B774-49C7CA78E5BE}"/>
              </a:ext>
            </a:extLst>
          </p:cNvPr>
          <p:cNvSpPr/>
          <p:nvPr/>
        </p:nvSpPr>
        <p:spPr>
          <a:xfrm>
            <a:off x="6118072" y="4613243"/>
            <a:ext cx="5970588" cy="1990725"/>
          </a:xfrm>
          <a:prstGeom prst="roundRect">
            <a:avLst>
              <a:gd name="adj" fmla="val 0"/>
            </a:avLst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id-ID" altLang="id-ID" sz="1600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DISAMPAIKAN PADA ACARA : </a:t>
            </a:r>
            <a:r>
              <a:rPr lang="en-US" altLang="id-ID" sz="1600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SOSIALISASI </a:t>
            </a:r>
            <a:r>
              <a:rPr lang="id-ID" altLang="id-ID" sz="1600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PE</a:t>
            </a:r>
            <a:r>
              <a:rPr lang="en-US" altLang="id-ID" sz="1600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MBANGUNAN </a:t>
            </a:r>
            <a:r>
              <a:rPr lang="id-ID" altLang="id-ID" sz="1600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ZI</a:t>
            </a:r>
            <a:r>
              <a:rPr lang="en-US" altLang="id-ID" sz="1600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DI  LINGKUNGAN  PTN      </a:t>
            </a:r>
            <a:r>
              <a:rPr lang="id-ID" altLang="id-ID" sz="1600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600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id-ID" altLang="id-ID" sz="1600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</a:p>
          <a:p>
            <a:pPr algn="r">
              <a:defRPr/>
            </a:pPr>
            <a:r>
              <a:rPr lang="id-ID" altLang="id-ID" sz="1600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PADA TANGGAL : 11 DESEMBER  2020 </a:t>
            </a:r>
            <a:endParaRPr lang="en-US" altLang="id-ID" sz="1600" b="1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6" grpId="0" animBg="1"/>
      <p:bldP spid="67" grpId="0"/>
      <p:bldP spid="6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mage result for logo MENPAN png">
            <a:extLst>
              <a:ext uri="{FF2B5EF4-FFF2-40B4-BE49-F238E27FC236}">
                <a16:creationId xmlns:a16="http://schemas.microsoft.com/office/drawing/2014/main" id="{BB97CF73-994C-42F5-AA28-DD2092471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330200"/>
            <a:ext cx="2770188" cy="486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7" descr="City.png">
            <a:extLst>
              <a:ext uri="{FF2B5EF4-FFF2-40B4-BE49-F238E27FC236}">
                <a16:creationId xmlns:a16="http://schemas.microsoft.com/office/drawing/2014/main" id="{6B2505F8-D86B-4B69-AF99-AE8B49540A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-195263"/>
            <a:ext cx="12091987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B3928E72-1D0A-49A1-A0FC-97EE8BE46B7F}"/>
              </a:ext>
            </a:extLst>
          </p:cNvPr>
          <p:cNvSpPr/>
          <p:nvPr/>
        </p:nvSpPr>
        <p:spPr>
          <a:xfrm>
            <a:off x="6764338" y="3416300"/>
            <a:ext cx="85725" cy="2555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662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07D44689-57E1-486B-9D8B-0A80AC6BF4D8}"/>
              </a:ext>
            </a:extLst>
          </p:cNvPr>
          <p:cNvSpPr/>
          <p:nvPr/>
        </p:nvSpPr>
        <p:spPr>
          <a:xfrm>
            <a:off x="7623175" y="1693863"/>
            <a:ext cx="393700" cy="2555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662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3DBE06B1-9BAF-49C9-8C2D-2645901907CD}"/>
              </a:ext>
            </a:extLst>
          </p:cNvPr>
          <p:cNvSpPr/>
          <p:nvPr/>
        </p:nvSpPr>
        <p:spPr>
          <a:xfrm>
            <a:off x="8899525" y="2228850"/>
            <a:ext cx="546100" cy="2555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662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2" name="object 22">
            <a:extLst>
              <a:ext uri="{FF2B5EF4-FFF2-40B4-BE49-F238E27FC236}">
                <a16:creationId xmlns:a16="http://schemas.microsoft.com/office/drawing/2014/main" id="{483B8CC3-7DA4-47D6-8C4A-11B277A72DF3}"/>
              </a:ext>
            </a:extLst>
          </p:cNvPr>
          <p:cNvSpPr/>
          <p:nvPr/>
        </p:nvSpPr>
        <p:spPr>
          <a:xfrm>
            <a:off x="6523038" y="2855913"/>
            <a:ext cx="542925" cy="2555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662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5" name="object 25">
            <a:extLst>
              <a:ext uri="{FF2B5EF4-FFF2-40B4-BE49-F238E27FC236}">
                <a16:creationId xmlns:a16="http://schemas.microsoft.com/office/drawing/2014/main" id="{A206AE9A-7877-446C-9095-002F2FBA76EE}"/>
              </a:ext>
            </a:extLst>
          </p:cNvPr>
          <p:cNvSpPr/>
          <p:nvPr/>
        </p:nvSpPr>
        <p:spPr>
          <a:xfrm>
            <a:off x="8899525" y="2855913"/>
            <a:ext cx="542925" cy="2555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662" dirty="0">
              <a:solidFill>
                <a:prstClr val="black"/>
              </a:solidFill>
              <a:latin typeface="+mn-lt"/>
            </a:endParaRPr>
          </a:p>
        </p:txBody>
      </p:sp>
      <p:pic>
        <p:nvPicPr>
          <p:cNvPr id="17417" name="Picture 16">
            <a:extLst>
              <a:ext uri="{FF2B5EF4-FFF2-40B4-BE49-F238E27FC236}">
                <a16:creationId xmlns:a16="http://schemas.microsoft.com/office/drawing/2014/main" id="{0EF6E630-1B97-4DAB-95A3-53C8DCD83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404813"/>
            <a:ext cx="3227388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61DDC3C7-8696-405E-8151-16A9574BB731}"/>
              </a:ext>
            </a:extLst>
          </p:cNvPr>
          <p:cNvSpPr/>
          <p:nvPr/>
        </p:nvSpPr>
        <p:spPr>
          <a:xfrm>
            <a:off x="2945606" y="14287"/>
            <a:ext cx="9139237" cy="666750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id-ID" sz="2400" b="1" dirty="0">
                <a:solidFill>
                  <a:schemeClr val="bg1"/>
                </a:solidFill>
                <a:latin typeface="Bebas Neue" panose="020B0606020202050201"/>
              </a:rPr>
              <a:t>HAKEKAT PEMBANGUNAN ZONA INTEGRITAS (WBK &amp; WBBM)</a:t>
            </a:r>
          </a:p>
        </p:txBody>
      </p:sp>
      <p:sp>
        <p:nvSpPr>
          <p:cNvPr id="17419" name="TextBox 6">
            <a:extLst>
              <a:ext uri="{FF2B5EF4-FFF2-40B4-BE49-F238E27FC236}">
                <a16:creationId xmlns:a16="http://schemas.microsoft.com/office/drawing/2014/main" id="{29B98E7D-604B-4B24-8C05-030EBD08C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0088" y="947738"/>
            <a:ext cx="13112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d-ID" altLang="en-US" sz="1600" b="1">
                <a:solidFill>
                  <a:srgbClr val="00206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INDEKS RB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E6295F0-232E-429E-88C2-4756007937A3}"/>
              </a:ext>
            </a:extLst>
          </p:cNvPr>
          <p:cNvSpPr/>
          <p:nvPr/>
        </p:nvSpPr>
        <p:spPr>
          <a:xfrm>
            <a:off x="473075" y="4452938"/>
            <a:ext cx="4689475" cy="2000250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id-ID" sz="1700" dirty="0"/>
          </a:p>
          <a:p>
            <a:pPr marL="228600" indent="-22860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id-ID" sz="1700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700" dirty="0"/>
              <a:t>                                      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700" b="1" dirty="0">
                <a:solidFill>
                  <a:schemeClr val="tx1"/>
                </a:solidFill>
              </a:rPr>
              <a:t> </a:t>
            </a:r>
            <a:r>
              <a:rPr lang="id-ID" sz="1700" b="1" dirty="0">
                <a:solidFill>
                  <a:schemeClr val="tx1"/>
                </a:solidFill>
                <a:latin typeface="Arial Black" pitchFamily="34" charset="0"/>
              </a:rPr>
              <a:t>Unit Percontohan</a:t>
            </a:r>
          </a:p>
          <a:p>
            <a:pPr marL="228600" indent="-22860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id-ID" sz="1700" b="1" dirty="0">
                <a:solidFill>
                  <a:schemeClr val="tx1"/>
                </a:solidFill>
                <a:latin typeface="Arial Black" pitchFamily="34" charset="0"/>
              </a:rPr>
              <a:t>Merupakan unit yang penting/strategis/core business instansi  dalam melakukan pelayanan publik</a:t>
            </a:r>
          </a:p>
          <a:p>
            <a:pPr marL="228600" indent="-22860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id-ID" sz="1700" b="1" dirty="0">
                <a:solidFill>
                  <a:schemeClr val="tx1"/>
                </a:solidFill>
                <a:latin typeface="Arial Black" pitchFamily="34" charset="0"/>
              </a:rPr>
              <a:t>Mengelola sumber daya </a:t>
            </a:r>
          </a:p>
          <a:p>
            <a:pPr marL="228600" indent="-2286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700" b="1" dirty="0">
                <a:solidFill>
                  <a:schemeClr val="tx1"/>
                </a:solidFill>
                <a:latin typeface="Arial Black" pitchFamily="34" charset="0"/>
              </a:rPr>
              <a:t>    (anggaran dan SDM  yang cukup besar</a:t>
            </a:r>
          </a:p>
          <a:p>
            <a:pPr marL="228600" indent="-22860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id-ID" sz="1700" b="1" dirty="0">
                <a:solidFill>
                  <a:schemeClr val="tx1"/>
                </a:solidFill>
                <a:latin typeface="Arial Black" pitchFamily="34" charset="0"/>
              </a:rPr>
              <a:t>Memiliki tingkat keberhasilan Reformasi Birokrasi yang cukup tinggi di unit tersebut</a:t>
            </a:r>
          </a:p>
          <a:p>
            <a:pPr marL="228600" indent="-22860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id-ID" sz="17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228600" indent="-22860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id-ID" sz="1700" dirty="0"/>
          </a:p>
          <a:p>
            <a:pPr marL="228600" indent="-22860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id-ID" sz="1700" dirty="0"/>
          </a:p>
          <a:p>
            <a:pPr marL="228600" indent="-22860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id-ID" sz="1700" dirty="0"/>
          </a:p>
        </p:txBody>
      </p:sp>
      <p:graphicFrame>
        <p:nvGraphicFramePr>
          <p:cNvPr id="37" name="Content Placeholder 3">
            <a:extLst>
              <a:ext uri="{FF2B5EF4-FFF2-40B4-BE49-F238E27FC236}">
                <a16:creationId xmlns:a16="http://schemas.microsoft.com/office/drawing/2014/main" id="{3F2B595B-05DA-4356-9136-FABE1A806A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4613629"/>
              </p:ext>
            </p:extLst>
          </p:nvPr>
        </p:nvGraphicFramePr>
        <p:xfrm>
          <a:off x="5162261" y="946150"/>
          <a:ext cx="6556663" cy="4575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17422" name="Picture 39">
            <a:extLst>
              <a:ext uri="{FF2B5EF4-FFF2-40B4-BE49-F238E27FC236}">
                <a16:creationId xmlns:a16="http://schemas.microsoft.com/office/drawing/2014/main" id="{0264480B-AE0B-4C06-94A1-D636AC12F20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6" y="5191125"/>
            <a:ext cx="2398712" cy="1679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40">
            <a:extLst>
              <a:ext uri="{FF2B5EF4-FFF2-40B4-BE49-F238E27FC236}">
                <a16:creationId xmlns:a16="http://schemas.microsoft.com/office/drawing/2014/main" id="{66E042D3-165F-40B6-84F7-91FA32DDBCB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8383" y="5191125"/>
            <a:ext cx="2230324" cy="16811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2">
            <a:extLst>
              <a:ext uri="{FF2B5EF4-FFF2-40B4-BE49-F238E27FC236}">
                <a16:creationId xmlns:a16="http://schemas.microsoft.com/office/drawing/2014/main" id="{968280DC-BF63-4511-A690-D0E90418DC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92666" y="174680"/>
            <a:ext cx="4729162" cy="781652"/>
          </a:xfrm>
          <a:ln>
            <a:solidFill>
              <a:srgbClr val="C00000"/>
            </a:solidFill>
          </a:ln>
        </p:spPr>
        <p:txBody>
          <a:bodyPr/>
          <a:lstStyle/>
          <a:p>
            <a:pPr eaLnBrk="1" hangingPunct="1"/>
            <a:r>
              <a:rPr lang="en-US" altLang="id-ID" sz="2800" b="1" dirty="0">
                <a:solidFill>
                  <a:srgbClr val="C00000"/>
                </a:solidFill>
                <a:latin typeface="Bahnschrift" panose="020B0502040204020203" pitchFamily="34" charset="0"/>
              </a:rPr>
              <a:t>TAHAPAN </a:t>
            </a:r>
            <a:r>
              <a:rPr lang="id-ID" altLang="id-ID" sz="2800" b="1" dirty="0">
                <a:solidFill>
                  <a:srgbClr val="C00000"/>
                </a:solidFill>
                <a:latin typeface="Bahnschrift" panose="020B0502040204020203" pitchFamily="34" charset="0"/>
              </a:rPr>
              <a:t>PEMBANGUNAN</a:t>
            </a:r>
            <a:br>
              <a:rPr lang="id-ID" altLang="id-ID" sz="2800" b="1" dirty="0">
                <a:solidFill>
                  <a:srgbClr val="C00000"/>
                </a:solidFill>
                <a:latin typeface="Bahnschrift" panose="020B0502040204020203" pitchFamily="34" charset="0"/>
              </a:rPr>
            </a:br>
            <a:r>
              <a:rPr lang="id-ID" altLang="id-ID" sz="2800" b="1" dirty="0">
                <a:solidFill>
                  <a:srgbClr val="C00000"/>
                </a:solidFill>
                <a:latin typeface="Bahnschrift" panose="020B0502040204020203" pitchFamily="34" charset="0"/>
              </a:rPr>
              <a:t>ZONA INTEGRITAS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A6E06E4-0E45-4D56-8258-A432940F37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4155632"/>
              </p:ext>
            </p:extLst>
          </p:nvPr>
        </p:nvGraphicFramePr>
        <p:xfrm>
          <a:off x="2362200" y="1104900"/>
          <a:ext cx="8991600" cy="5516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3CC5BCCF-D136-409C-AA29-DEF2045226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d-ID" altLang="id-ID" sz="1200">
              <a:solidFill>
                <a:srgbClr val="FFFFFF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7526B39-C09D-4539-906C-BC4814208F6D}"/>
              </a:ext>
            </a:extLst>
          </p:cNvPr>
          <p:cNvGrpSpPr/>
          <p:nvPr/>
        </p:nvGrpSpPr>
        <p:grpSpPr>
          <a:xfrm>
            <a:off x="2989861" y="5733562"/>
            <a:ext cx="8363939" cy="735306"/>
            <a:chOff x="370796" y="3755582"/>
            <a:chExt cx="7487042" cy="735306"/>
          </a:xfrm>
          <a:solidFill>
            <a:srgbClr val="F2AD00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370365C-BFB8-4E2A-90FF-6CADE0E5D5B9}"/>
                </a:ext>
              </a:extLst>
            </p:cNvPr>
            <p:cNvSpPr/>
            <p:nvPr/>
          </p:nvSpPr>
          <p:spPr>
            <a:xfrm>
              <a:off x="370796" y="3755582"/>
              <a:ext cx="7487042" cy="735306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2710599"/>
                <a:satOff val="100000"/>
                <a:lumOff val="-1470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4DAD099-2C20-4E90-A4BD-DA495322F5EE}"/>
                </a:ext>
              </a:extLst>
            </p:cNvPr>
            <p:cNvSpPr txBox="1"/>
            <p:nvPr/>
          </p:nvSpPr>
          <p:spPr>
            <a:xfrm>
              <a:off x="370796" y="3755582"/>
              <a:ext cx="7487042" cy="73530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85115" tIns="35560" rIns="35560" bIns="35560" spcCol="1270" anchor="ctr"/>
            <a:lstStyle/>
            <a:p>
              <a:pPr defTabSz="6223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d-ID" sz="1200" b="1" dirty="0">
                  <a:solidFill>
                    <a:schemeClr val="tx1"/>
                  </a:solidFill>
                </a:rPr>
                <a:t>APABILA  HASIL  PENILAIAN  TIM  INTERNAL , UNIT  KERJA  DINYATAKAN  BERHASIL  MEMENUHI  PREDIKAT WBK/WBBM,  UNIT KERJA  TERSEBUT  DIAJUKAN  KEPADA K</a:t>
              </a:r>
              <a:r>
                <a:rPr lang="en-US" sz="1200" b="1" dirty="0">
                  <a:solidFill>
                    <a:schemeClr val="tx1"/>
                  </a:solidFill>
                </a:rPr>
                <a:t>EMENTERIAN </a:t>
              </a:r>
              <a:r>
                <a:rPr lang="id-ID" sz="1200" b="1" dirty="0">
                  <a:solidFill>
                    <a:schemeClr val="tx1"/>
                  </a:solidFill>
                </a:rPr>
                <a:t>PANRB, SELAKU TIM PENILAI EKSTERNAL  UNTUK DILAKUKAN EVALUASI. HASIL EVALUASI AKAN MENETAPKAN APAKAH UNIT KERJA  LULUS ATAU TIDAK SEBAGAI WBK/WBBM  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 descr="City.png">
            <a:extLst>
              <a:ext uri="{FF2B5EF4-FFF2-40B4-BE49-F238E27FC236}">
                <a16:creationId xmlns:a16="http://schemas.microsoft.com/office/drawing/2014/main" id="{B0DF0895-F17A-43EF-B56E-A0AD0BDD28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512"/>
            <a:ext cx="12192000" cy="691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2">
            <a:extLst>
              <a:ext uri="{FF2B5EF4-FFF2-40B4-BE49-F238E27FC236}">
                <a16:creationId xmlns:a16="http://schemas.microsoft.com/office/drawing/2014/main" id="{DC5B4562-AABF-4170-A6CA-08D5419CE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241" y="1556261"/>
            <a:ext cx="1117743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ject 72">
            <a:extLst>
              <a:ext uri="{FF2B5EF4-FFF2-40B4-BE49-F238E27FC236}">
                <a16:creationId xmlns:a16="http://schemas.microsoft.com/office/drawing/2014/main" id="{1CA4BC7A-2C0A-43B4-8D22-5BF200943AF6}"/>
              </a:ext>
            </a:extLst>
          </p:cNvPr>
          <p:cNvSpPr txBox="1"/>
          <p:nvPr/>
        </p:nvSpPr>
        <p:spPr>
          <a:xfrm>
            <a:off x="2091780" y="37647"/>
            <a:ext cx="8342312" cy="595313"/>
          </a:xfrm>
          <a:prstGeom prst="rect">
            <a:avLst/>
          </a:prstGeom>
        </p:spPr>
        <p:txBody>
          <a:bodyPr lIns="0" tIns="0" rIns="0" bIns="0" anchor="ctr"/>
          <a:lstStyle/>
          <a:p>
            <a:pPr marL="12700" eaLnBrk="1" fontAlgn="auto" hangingPunct="1">
              <a:lnSpc>
                <a:spcPts val="2991"/>
              </a:lnSpc>
              <a:spcBef>
                <a:spcPts val="149"/>
              </a:spcBef>
              <a:spcAft>
                <a:spcPts val="0"/>
              </a:spcAft>
              <a:defRPr/>
            </a:pPr>
            <a:r>
              <a:rPr lang="en-ID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dobe Fan Heiti Std B" panose="020B0700000000000000" pitchFamily="34" charset="-128"/>
                <a:cs typeface="Agency FB"/>
              </a:rPr>
              <a:t>5  LANGKAH STRATEGI  MEMBANGUN Z</a:t>
            </a:r>
            <a:r>
              <a:rPr lang="id-ID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dobe Fan Heiti Std B" panose="020B0700000000000000" pitchFamily="34" charset="-128"/>
                <a:cs typeface="Agency FB"/>
              </a:rPr>
              <a:t>ONA </a:t>
            </a:r>
            <a:r>
              <a:rPr lang="en-ID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dobe Fan Heiti Std B" panose="020B0700000000000000" pitchFamily="34" charset="-128"/>
                <a:cs typeface="Agency FB"/>
              </a:rPr>
              <a:t>I</a:t>
            </a:r>
            <a:r>
              <a:rPr lang="id-ID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dobe Fan Heiti Std B" panose="020B0700000000000000" pitchFamily="34" charset="-128"/>
                <a:cs typeface="Agency FB"/>
              </a:rPr>
              <a:t>NTEGRITAS </a:t>
            </a:r>
            <a:endParaRPr lang="en-ID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dobe Fan Heiti Std B" panose="020B0700000000000000" pitchFamily="34" charset="-128"/>
              <a:cs typeface="Agency FB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F1C17CC-9FD0-4C4C-A341-493011B5D33C}"/>
              </a:ext>
            </a:extLst>
          </p:cNvPr>
          <p:cNvSpPr/>
          <p:nvPr/>
        </p:nvSpPr>
        <p:spPr>
          <a:xfrm>
            <a:off x="1157288" y="1809750"/>
            <a:ext cx="1870075" cy="3092450"/>
          </a:xfrm>
          <a:prstGeom prst="roundRect">
            <a:avLst/>
          </a:prstGeom>
          <a:solidFill>
            <a:srgbClr val="C01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002184"/>
              </a:solidFill>
              <a:sym typeface="Wingdings" panose="05000000000000000000" pitchFamily="2" charset="2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99FA786-001E-4ECB-BB96-9E1BFE5A05B5}"/>
              </a:ext>
            </a:extLst>
          </p:cNvPr>
          <p:cNvSpPr txBox="1">
            <a:spLocks/>
          </p:cNvSpPr>
          <p:nvPr/>
        </p:nvSpPr>
        <p:spPr>
          <a:xfrm>
            <a:off x="1544638" y="1784350"/>
            <a:ext cx="1601787" cy="61118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1867" b="1" dirty="0">
                <a:solidFill>
                  <a:srgbClr val="00B0F0"/>
                </a:solidFill>
                <a:latin typeface="Dosis Medium"/>
              </a:rPr>
              <a:t>KOMITMEN</a:t>
            </a:r>
          </a:p>
        </p:txBody>
      </p:sp>
      <p:sp>
        <p:nvSpPr>
          <p:cNvPr id="20487" name="Title 1">
            <a:extLst>
              <a:ext uri="{FF2B5EF4-FFF2-40B4-BE49-F238E27FC236}">
                <a16:creationId xmlns:a16="http://schemas.microsoft.com/office/drawing/2014/main" id="{0E7BDE30-5D5A-4562-9195-3573B944B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412" y="1686591"/>
            <a:ext cx="2070101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71463" indent="-857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400" eaLnBrk="1" hangingPunct="1">
              <a:spcBef>
                <a:spcPts val="138"/>
              </a:spcBef>
              <a:spcAft>
                <a:spcPts val="138"/>
              </a:spcAft>
              <a:buFontTx/>
              <a:buNone/>
            </a:pPr>
            <a:endParaRPr lang="id-ID" altLang="id-ID" sz="1400" dirty="0">
              <a:solidFill>
                <a:schemeClr val="bg1"/>
              </a:solidFill>
              <a:latin typeface="Open Sans Semibold" panose="020B0706030804020204"/>
              <a:cs typeface="Arial" panose="020B0604020202020204" pitchFamily="34" charset="0"/>
            </a:endParaRPr>
          </a:p>
          <a:p>
            <a:pPr algn="r" defTabSz="914400" eaLnBrk="1" hangingPunct="1">
              <a:spcBef>
                <a:spcPts val="138"/>
              </a:spcBef>
              <a:spcAft>
                <a:spcPts val="138"/>
              </a:spcAft>
              <a:buFontTx/>
              <a:buNone/>
            </a:pPr>
            <a:endParaRPr lang="id-ID" altLang="id-ID" sz="1400" dirty="0">
              <a:solidFill>
                <a:schemeClr val="bg1"/>
              </a:solidFill>
              <a:latin typeface="Open Sans Semibold" panose="020B0706030804020204"/>
              <a:cs typeface="Arial" panose="020B0604020202020204" pitchFamily="34" charset="0"/>
            </a:endParaRPr>
          </a:p>
          <a:p>
            <a:pPr algn="r" defTabSz="914400" eaLnBrk="1" hangingPunct="1">
              <a:spcBef>
                <a:spcPts val="138"/>
              </a:spcBef>
              <a:spcAft>
                <a:spcPts val="138"/>
              </a:spcAft>
              <a:buFontTx/>
              <a:buNone/>
            </a:pPr>
            <a:endParaRPr lang="id-ID" altLang="id-ID" sz="1400" dirty="0">
              <a:solidFill>
                <a:schemeClr val="bg1"/>
              </a:solidFill>
              <a:latin typeface="Open Sans Semibold" panose="020B0706030804020204"/>
              <a:cs typeface="Arial" panose="020B0604020202020204" pitchFamily="34" charset="0"/>
            </a:endParaRPr>
          </a:p>
          <a:p>
            <a:pPr algn="r" defTabSz="914400" eaLnBrk="1" hangingPunct="1">
              <a:spcBef>
                <a:spcPts val="138"/>
              </a:spcBef>
              <a:spcAft>
                <a:spcPts val="138"/>
              </a:spcAft>
              <a:buFontTx/>
              <a:buNone/>
            </a:pPr>
            <a:endParaRPr lang="id-ID" altLang="id-ID" sz="1400" dirty="0">
              <a:solidFill>
                <a:schemeClr val="bg1"/>
              </a:solidFill>
              <a:latin typeface="Open Sans Semibold" panose="020B0706030804020204"/>
              <a:cs typeface="Arial" panose="020B0604020202020204" pitchFamily="34" charset="0"/>
            </a:endParaRPr>
          </a:p>
          <a:p>
            <a:pPr algn="r" defTabSz="914400" eaLnBrk="1" hangingPunct="1">
              <a:spcBef>
                <a:spcPts val="138"/>
              </a:spcBef>
              <a:spcAft>
                <a:spcPts val="138"/>
              </a:spcAft>
              <a:buFontTx/>
              <a:buNone/>
            </a:pPr>
            <a:endParaRPr lang="id-ID" altLang="id-ID" sz="1400" dirty="0">
              <a:solidFill>
                <a:schemeClr val="bg1"/>
              </a:solidFill>
              <a:latin typeface="Open Sans Semibold" panose="020B0706030804020204"/>
              <a:cs typeface="Arial" panose="020B0604020202020204" pitchFamily="34" charset="0"/>
            </a:endParaRPr>
          </a:p>
          <a:p>
            <a:pPr algn="r" defTabSz="914400" eaLnBrk="1" hangingPunct="1">
              <a:spcBef>
                <a:spcPts val="138"/>
              </a:spcBef>
              <a:spcAft>
                <a:spcPts val="138"/>
              </a:spcAft>
              <a:buFontTx/>
              <a:buNone/>
            </a:pPr>
            <a:r>
              <a:rPr lang="en-US" altLang="id-ID" sz="1400" dirty="0" err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Komitmen</a:t>
            </a:r>
            <a:r>
              <a:rPr lang="en-US" altLang="id-ID" sz="1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400" dirty="0" err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pimpinan</a:t>
            </a:r>
            <a:r>
              <a:rPr lang="en-US" altLang="id-ID" sz="1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dan </a:t>
            </a:r>
            <a:r>
              <a:rPr lang="en-US" altLang="id-ID" sz="1400" dirty="0" err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semua</a:t>
            </a:r>
            <a:r>
              <a:rPr lang="en-US" altLang="id-ID" sz="1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400" dirty="0" err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karyawan</a:t>
            </a:r>
            <a:r>
              <a:rPr lang="en-US" altLang="id-ID" sz="1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400" dirty="0" err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dengan</a:t>
            </a:r>
            <a:r>
              <a:rPr lang="en-US" altLang="id-ID" sz="1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400" dirty="0" err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melibatkan</a:t>
            </a:r>
            <a:r>
              <a:rPr lang="en-US" altLang="id-ID" sz="1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400" dirty="0" err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bawahan</a:t>
            </a:r>
            <a:r>
              <a:rPr lang="en-US" altLang="id-ID" sz="1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400" dirty="0" err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dalam</a:t>
            </a:r>
            <a:r>
              <a:rPr lang="en-US" altLang="id-ID" sz="1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400" dirty="0" err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pelaksanaan</a:t>
            </a:r>
            <a:r>
              <a:rPr lang="en-US" altLang="id-ID" sz="1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400" dirty="0" err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reformasi</a:t>
            </a:r>
            <a:r>
              <a:rPr lang="en-US" altLang="id-ID" sz="1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400" dirty="0" err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birokrasi</a:t>
            </a:r>
            <a:r>
              <a:rPr lang="en-US" altLang="id-ID" sz="1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dan </a:t>
            </a:r>
            <a:r>
              <a:rPr lang="en-US" altLang="id-ID" sz="1400" dirty="0" err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menularkan</a:t>
            </a:r>
            <a:r>
              <a:rPr lang="en-US" altLang="id-ID" sz="1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400" dirty="0" err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semangat</a:t>
            </a:r>
            <a:r>
              <a:rPr lang="en-US" altLang="id-ID" sz="1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dan </a:t>
            </a:r>
            <a:r>
              <a:rPr lang="en-US" altLang="id-ID" sz="1400" dirty="0" err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visi</a:t>
            </a:r>
            <a:r>
              <a:rPr lang="en-US" altLang="id-ID" sz="1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yang </a:t>
            </a:r>
            <a:r>
              <a:rPr lang="en-US" altLang="id-ID" sz="1400" dirty="0" err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sama</a:t>
            </a:r>
            <a:r>
              <a:rPr lang="en-US" altLang="id-ID" sz="1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0488" name="Picture 46">
            <a:extLst>
              <a:ext uri="{FF2B5EF4-FFF2-40B4-BE49-F238E27FC236}">
                <a16:creationId xmlns:a16="http://schemas.microsoft.com/office/drawing/2014/main" id="{1C41FB1B-DB19-41EF-8971-0DD212E3B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510" y="2208214"/>
            <a:ext cx="1302542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48">
            <a:extLst>
              <a:ext uri="{FF2B5EF4-FFF2-40B4-BE49-F238E27FC236}">
                <a16:creationId xmlns:a16="http://schemas.microsoft.com/office/drawing/2014/main" id="{CE70A669-E0A5-48FA-8CF9-C5F20E87E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00" y="473075"/>
            <a:ext cx="1133475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90" name="Group 1">
            <a:extLst>
              <a:ext uri="{FF2B5EF4-FFF2-40B4-BE49-F238E27FC236}">
                <a16:creationId xmlns:a16="http://schemas.microsoft.com/office/drawing/2014/main" id="{5DACFE67-5D38-4434-80AD-362065AA803D}"/>
              </a:ext>
            </a:extLst>
          </p:cNvPr>
          <p:cNvGrpSpPr>
            <a:grpSpLocks/>
          </p:cNvGrpSpPr>
          <p:nvPr/>
        </p:nvGrpSpPr>
        <p:grpSpPr bwMode="auto">
          <a:xfrm>
            <a:off x="1792621" y="1112586"/>
            <a:ext cx="331455" cy="393700"/>
            <a:chOff x="344904" y="793563"/>
            <a:chExt cx="441976" cy="431822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C6207C57-D7F2-4066-A0CE-DA9D53FCA680}"/>
                </a:ext>
              </a:extLst>
            </p:cNvPr>
            <p:cNvSpPr/>
            <p:nvPr/>
          </p:nvSpPr>
          <p:spPr>
            <a:xfrm>
              <a:off x="348695" y="793563"/>
              <a:ext cx="438185" cy="431822"/>
            </a:xfrm>
            <a:prstGeom prst="ellipse">
              <a:avLst/>
            </a:prstGeom>
            <a:solidFill>
              <a:srgbClr val="0021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20515" name="Title 1">
              <a:extLst>
                <a:ext uri="{FF2B5EF4-FFF2-40B4-BE49-F238E27FC236}">
                  <a16:creationId xmlns:a16="http://schemas.microsoft.com/office/drawing/2014/main" id="{A4EC7CA4-0C83-42B7-9B63-A8D169C5EE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904" y="819169"/>
              <a:ext cx="390113" cy="370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Tx/>
                <a:buNone/>
              </a:pPr>
              <a:r>
                <a:rPr lang="en-US" altLang="id-ID" sz="32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1</a:t>
              </a:r>
              <a:endParaRPr lang="en-US" altLang="id-ID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2" name="Oval 51">
            <a:extLst>
              <a:ext uri="{FF2B5EF4-FFF2-40B4-BE49-F238E27FC236}">
                <a16:creationId xmlns:a16="http://schemas.microsoft.com/office/drawing/2014/main" id="{EE9C0A00-6A1C-48B0-B00C-8FF493BF9244}"/>
              </a:ext>
            </a:extLst>
          </p:cNvPr>
          <p:cNvSpPr/>
          <p:nvPr/>
        </p:nvSpPr>
        <p:spPr>
          <a:xfrm>
            <a:off x="3540125" y="1709738"/>
            <a:ext cx="328613" cy="431800"/>
          </a:xfrm>
          <a:prstGeom prst="ellipse">
            <a:avLst/>
          </a:prstGeom>
          <a:solidFill>
            <a:srgbClr val="0021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0492" name="Title 1">
            <a:extLst>
              <a:ext uri="{FF2B5EF4-FFF2-40B4-BE49-F238E27FC236}">
                <a16:creationId xmlns:a16="http://schemas.microsoft.com/office/drawing/2014/main" id="{2EC0CFAA-635F-414F-A4A9-B8FCF6805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6475" y="1709286"/>
            <a:ext cx="292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n-US" altLang="id-ID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6" name="Rounded Rectangle 95">
            <a:extLst>
              <a:ext uri="{FF2B5EF4-FFF2-40B4-BE49-F238E27FC236}">
                <a16:creationId xmlns:a16="http://schemas.microsoft.com/office/drawing/2014/main" id="{3F9742CC-1BDE-4174-96DB-BBD0E145C62C}"/>
              </a:ext>
            </a:extLst>
          </p:cNvPr>
          <p:cNvSpPr/>
          <p:nvPr/>
        </p:nvSpPr>
        <p:spPr>
          <a:xfrm>
            <a:off x="3151188" y="3429000"/>
            <a:ext cx="1889125" cy="2673350"/>
          </a:xfrm>
          <a:prstGeom prst="roundRect">
            <a:avLst/>
          </a:prstGeom>
          <a:solidFill>
            <a:srgbClr val="F2A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002184"/>
              </a:solidFill>
              <a:sym typeface="Wingdings" panose="05000000000000000000" pitchFamily="2" charset="2"/>
            </a:endParaRPr>
          </a:p>
        </p:txBody>
      </p:sp>
      <p:sp>
        <p:nvSpPr>
          <p:cNvPr id="20494" name="Title 1">
            <a:extLst>
              <a:ext uri="{FF2B5EF4-FFF2-40B4-BE49-F238E27FC236}">
                <a16:creationId xmlns:a16="http://schemas.microsoft.com/office/drawing/2014/main" id="{F25E4997-158F-47BC-BB6C-EB723FC59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0887" y="3278188"/>
            <a:ext cx="1601788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d-ID" sz="1400" b="1" dirty="0">
                <a:latin typeface="Arial Black" panose="020B0A04020102020204" pitchFamily="34" charset="0"/>
              </a:rPr>
              <a:t>KEMUDAHAN PELAYANAN</a:t>
            </a:r>
          </a:p>
        </p:txBody>
      </p:sp>
      <p:sp>
        <p:nvSpPr>
          <p:cNvPr id="20495" name="Title 1">
            <a:extLst>
              <a:ext uri="{FF2B5EF4-FFF2-40B4-BE49-F238E27FC236}">
                <a16:creationId xmlns:a16="http://schemas.microsoft.com/office/drawing/2014/main" id="{B1D9B42A-94A0-4DD5-95B3-FA4265040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9275" y="3959225"/>
            <a:ext cx="1847850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598488" indent="-59848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400" eaLnBrk="1" hangingPunct="1">
              <a:spcBef>
                <a:spcPts val="138"/>
              </a:spcBef>
              <a:spcAft>
                <a:spcPts val="138"/>
              </a:spcAft>
              <a:buFontTx/>
              <a:buNone/>
            </a:pPr>
            <a:r>
              <a:rPr lang="en-US" altLang="id-ID" sz="1400" dirty="0" err="1">
                <a:latin typeface="Open Sans Semibold" panose="020B0706030804020204"/>
                <a:cs typeface="Arial" panose="020B0604020202020204" pitchFamily="34" charset="0"/>
              </a:rPr>
              <a:t>Menyediakan</a:t>
            </a:r>
            <a:endParaRPr lang="id-ID" altLang="id-ID" sz="1400" dirty="0">
              <a:latin typeface="Open Sans Semibold" panose="020B0706030804020204"/>
              <a:cs typeface="Arial" panose="020B0604020202020204" pitchFamily="34" charset="0"/>
            </a:endParaRPr>
          </a:p>
          <a:p>
            <a:pPr algn="r" defTabSz="914400" eaLnBrk="1" hangingPunct="1">
              <a:spcBef>
                <a:spcPts val="138"/>
              </a:spcBef>
              <a:spcAft>
                <a:spcPts val="138"/>
              </a:spcAft>
              <a:buFontTx/>
              <a:buNone/>
            </a:pPr>
            <a:r>
              <a:rPr lang="en-US" altLang="id-ID" sz="1400" dirty="0" err="1">
                <a:latin typeface="Open Sans Semibold" panose="020B0706030804020204"/>
                <a:cs typeface="Arial" panose="020B0604020202020204" pitchFamily="34" charset="0"/>
              </a:rPr>
              <a:t>Fasilitas</a:t>
            </a:r>
            <a:r>
              <a:rPr lang="en-US" altLang="id-ID" sz="1400" dirty="0">
                <a:latin typeface="Open Sans Semibold" panose="020B0706030804020204"/>
                <a:cs typeface="Arial" panose="020B0604020202020204" pitchFamily="34" charset="0"/>
              </a:rPr>
              <a:t> </a:t>
            </a:r>
            <a:r>
              <a:rPr lang="en-US" altLang="id-ID" sz="1400" dirty="0" err="1">
                <a:latin typeface="Open Sans Semibold" panose="020B0706030804020204"/>
                <a:cs typeface="Arial" panose="020B0604020202020204" pitchFamily="34" charset="0"/>
              </a:rPr>
              <a:t>Lebih</a:t>
            </a:r>
            <a:r>
              <a:rPr lang="id-ID" altLang="id-ID" sz="1400" dirty="0">
                <a:latin typeface="Open Sans Semibold" panose="020B0706030804020204"/>
                <a:cs typeface="Arial" panose="020B0604020202020204" pitchFamily="34" charset="0"/>
              </a:rPr>
              <a:t> </a:t>
            </a:r>
            <a:r>
              <a:rPr lang="en-US" altLang="id-ID" sz="1400" dirty="0" err="1">
                <a:latin typeface="Open Sans Semibold" panose="020B0706030804020204"/>
                <a:cs typeface="Arial" panose="020B0604020202020204" pitchFamily="34" charset="0"/>
              </a:rPr>
              <a:t>Baik</a:t>
            </a:r>
            <a:r>
              <a:rPr lang="id-ID" altLang="id-ID" sz="1400" dirty="0">
                <a:latin typeface="Open Sans Semibold" panose="020B0706030804020204"/>
                <a:cs typeface="Arial" panose="020B0604020202020204" pitchFamily="34" charset="0"/>
              </a:rPr>
              <a:t> </a:t>
            </a:r>
            <a:r>
              <a:rPr lang="en-US" altLang="id-ID" sz="1400" dirty="0">
                <a:latin typeface="Open Sans Semibold" panose="020B0706030804020204"/>
                <a:cs typeface="Arial" panose="020B0604020202020204" pitchFamily="34" charset="0"/>
              </a:rPr>
              <a:t>dan</a:t>
            </a:r>
            <a:r>
              <a:rPr lang="id-ID" altLang="id-ID" sz="1400" dirty="0">
                <a:latin typeface="Open Sans Semibold" panose="020B0706030804020204"/>
                <a:cs typeface="Arial" panose="020B0604020202020204" pitchFamily="34" charset="0"/>
              </a:rPr>
              <a:t> </a:t>
            </a:r>
            <a:r>
              <a:rPr lang="en-US" altLang="id-ID" sz="1400" dirty="0" err="1">
                <a:latin typeface="Open Sans Semibold" panose="020B0706030804020204"/>
                <a:cs typeface="Arial" panose="020B0604020202020204" pitchFamily="34" charset="0"/>
              </a:rPr>
              <a:t>Semangat</a:t>
            </a:r>
            <a:r>
              <a:rPr lang="en-US" altLang="id-ID" sz="1400" dirty="0">
                <a:latin typeface="Open Sans Semibold" panose="020B0706030804020204"/>
                <a:cs typeface="Arial" panose="020B0604020202020204" pitchFamily="34" charset="0"/>
              </a:rPr>
              <a:t> </a:t>
            </a:r>
            <a:r>
              <a:rPr lang="en-US" altLang="id-ID" sz="1400" dirty="0" err="1">
                <a:latin typeface="Open Sans Semibold" panose="020B0706030804020204"/>
                <a:cs typeface="Arial" panose="020B0604020202020204" pitchFamily="34" charset="0"/>
              </a:rPr>
              <a:t>Hospitallitty</a:t>
            </a:r>
            <a:r>
              <a:rPr lang="en-US" altLang="id-ID" sz="1400" dirty="0">
                <a:latin typeface="Open Sans Semibold" panose="020B0706030804020204"/>
                <a:cs typeface="Arial" panose="020B0604020202020204" pitchFamily="34" charset="0"/>
              </a:rPr>
              <a:t> </a:t>
            </a:r>
            <a:r>
              <a:rPr lang="en-US" altLang="id-ID" sz="1400" dirty="0" err="1">
                <a:latin typeface="Open Sans Semibold" panose="020B0706030804020204"/>
                <a:cs typeface="Arial" panose="020B0604020202020204" pitchFamily="34" charset="0"/>
              </a:rPr>
              <a:t>untuk</a:t>
            </a:r>
            <a:r>
              <a:rPr lang="en-US" altLang="id-ID" sz="1400" dirty="0">
                <a:latin typeface="Open Sans Semibold" panose="020B0706030804020204"/>
                <a:cs typeface="Arial" panose="020B0604020202020204" pitchFamily="34" charset="0"/>
              </a:rPr>
              <a:t> </a:t>
            </a:r>
            <a:r>
              <a:rPr lang="en-US" altLang="id-ID" sz="1400" dirty="0" err="1">
                <a:latin typeface="Open Sans Semibold" panose="020B0706030804020204"/>
                <a:cs typeface="Arial" panose="020B0604020202020204" pitchFamily="34" charset="0"/>
              </a:rPr>
              <a:t>kepuasan</a:t>
            </a:r>
            <a:r>
              <a:rPr lang="en-US" altLang="id-ID" sz="1400" dirty="0">
                <a:latin typeface="Open Sans Semibold" panose="020B0706030804020204"/>
                <a:cs typeface="Arial" panose="020B0604020202020204" pitchFamily="34" charset="0"/>
              </a:rPr>
              <a:t> </a:t>
            </a:r>
            <a:r>
              <a:rPr lang="en-US" altLang="id-ID" sz="1400" dirty="0" err="1">
                <a:latin typeface="Open Sans Semibold" panose="020B0706030804020204"/>
                <a:cs typeface="Arial" panose="020B0604020202020204" pitchFamily="34" charset="0"/>
              </a:rPr>
              <a:t>publik</a:t>
            </a:r>
            <a:endParaRPr lang="en-US" altLang="id-ID" sz="1400" dirty="0">
              <a:latin typeface="Open Sans Semibold" panose="020B0706030804020204"/>
              <a:cs typeface="Arial" panose="020B0604020202020204" pitchFamily="34" charset="0"/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D075D6F1-A928-44D7-A4F8-CC721E903547}"/>
              </a:ext>
            </a:extLst>
          </p:cNvPr>
          <p:cNvSpPr/>
          <p:nvPr/>
        </p:nvSpPr>
        <p:spPr>
          <a:xfrm>
            <a:off x="5130800" y="776288"/>
            <a:ext cx="328613" cy="431800"/>
          </a:xfrm>
          <a:prstGeom prst="ellipse">
            <a:avLst/>
          </a:prstGeom>
          <a:solidFill>
            <a:srgbClr val="0021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0497" name="Title 1">
            <a:extLst>
              <a:ext uri="{FF2B5EF4-FFF2-40B4-BE49-F238E27FC236}">
                <a16:creationId xmlns:a16="http://schemas.microsoft.com/office/drawing/2014/main" id="{8C965C3B-0641-413A-A780-2BB58DE0D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6201" y="832021"/>
            <a:ext cx="292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n-ID" altLang="id-ID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altLang="id-ID" sz="32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Rounded Rectangle 101">
            <a:extLst>
              <a:ext uri="{FF2B5EF4-FFF2-40B4-BE49-F238E27FC236}">
                <a16:creationId xmlns:a16="http://schemas.microsoft.com/office/drawing/2014/main" id="{A0EC5E81-CB3F-4155-89EA-EB0693346851}"/>
              </a:ext>
            </a:extLst>
          </p:cNvPr>
          <p:cNvSpPr/>
          <p:nvPr/>
        </p:nvSpPr>
        <p:spPr>
          <a:xfrm>
            <a:off x="5199062" y="1797050"/>
            <a:ext cx="1685926" cy="3795713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002184"/>
              </a:solidFill>
              <a:sym typeface="Wingdings" panose="05000000000000000000" pitchFamily="2" charset="2"/>
            </a:endParaRPr>
          </a:p>
        </p:txBody>
      </p:sp>
      <p:sp>
        <p:nvSpPr>
          <p:cNvPr id="20499" name="Title 1">
            <a:extLst>
              <a:ext uri="{FF2B5EF4-FFF2-40B4-BE49-F238E27FC236}">
                <a16:creationId xmlns:a16="http://schemas.microsoft.com/office/drawing/2014/main" id="{E71266E4-A93B-4CCB-90E8-5FAB6B261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3987" y="1928813"/>
            <a:ext cx="16017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d-ID" sz="1400" b="1" dirty="0">
                <a:solidFill>
                  <a:schemeClr val="bg1"/>
                </a:solidFill>
                <a:latin typeface="Bebas Neue" panose="020B0606020202050201"/>
              </a:rPr>
              <a:t>PROGRAM YANG MENYENTUH MASYARAKAT</a:t>
            </a:r>
          </a:p>
        </p:txBody>
      </p:sp>
      <p:sp>
        <p:nvSpPr>
          <p:cNvPr id="20500" name="Title 1">
            <a:extLst>
              <a:ext uri="{FF2B5EF4-FFF2-40B4-BE49-F238E27FC236}">
                <a16:creationId xmlns:a16="http://schemas.microsoft.com/office/drawing/2014/main" id="{FC92DD7F-E46F-45DF-9739-1A9926B5A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2226" y="2510630"/>
            <a:ext cx="1773237" cy="2118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185738" indent="-1857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400" eaLnBrk="1" hangingPunct="1">
              <a:spcBef>
                <a:spcPts val="138"/>
              </a:spcBef>
              <a:spcAft>
                <a:spcPts val="138"/>
              </a:spcAft>
              <a:buFontTx/>
              <a:buNone/>
            </a:pPr>
            <a:endParaRPr lang="id-ID" altLang="id-ID" sz="1400" dirty="0">
              <a:solidFill>
                <a:schemeClr val="bg1"/>
              </a:solidFill>
              <a:latin typeface="Open Sans Semibold" panose="020B0706030804020204"/>
              <a:cs typeface="Arial" panose="020B0604020202020204" pitchFamily="34" charset="0"/>
            </a:endParaRPr>
          </a:p>
          <a:p>
            <a:pPr algn="r" defTabSz="914400" eaLnBrk="1" hangingPunct="1">
              <a:spcBef>
                <a:spcPts val="138"/>
              </a:spcBef>
              <a:spcAft>
                <a:spcPts val="138"/>
              </a:spcAft>
              <a:buFontTx/>
              <a:buNone/>
            </a:pPr>
            <a:r>
              <a:rPr lang="en-US" altLang="id-ID" sz="1400" dirty="0" err="1">
                <a:solidFill>
                  <a:schemeClr val="bg1"/>
                </a:solidFill>
                <a:latin typeface="Open Sans Semibold" panose="020B0706030804020204"/>
                <a:cs typeface="Arial" panose="020B0604020202020204" pitchFamily="34" charset="0"/>
              </a:rPr>
              <a:t>Membuat</a:t>
            </a:r>
            <a:r>
              <a:rPr lang="en-US" altLang="id-ID" sz="1400" dirty="0">
                <a:solidFill>
                  <a:schemeClr val="bg1"/>
                </a:solidFill>
                <a:latin typeface="Open Sans Semibold" panose="020B0706030804020204"/>
                <a:cs typeface="Arial" panose="020B0604020202020204" pitchFamily="34" charset="0"/>
              </a:rPr>
              <a:t> program yang </a:t>
            </a:r>
            <a:r>
              <a:rPr lang="en-US" altLang="id-ID" sz="1400" dirty="0" err="1">
                <a:solidFill>
                  <a:schemeClr val="bg1"/>
                </a:solidFill>
                <a:latin typeface="Open Sans Semibold" panose="020B0706030804020204"/>
                <a:cs typeface="Arial" panose="020B0604020202020204" pitchFamily="34" charset="0"/>
              </a:rPr>
              <a:t>membuat</a:t>
            </a:r>
            <a:r>
              <a:rPr lang="en-US" altLang="id-ID" sz="1400" dirty="0">
                <a:solidFill>
                  <a:schemeClr val="bg1"/>
                </a:solidFill>
                <a:latin typeface="Open Sans Semibold" panose="020B0706030804020204"/>
                <a:cs typeface="Arial" panose="020B0604020202020204" pitchFamily="34" charset="0"/>
              </a:rPr>
              <a:t> unit </a:t>
            </a:r>
            <a:r>
              <a:rPr lang="en-US" altLang="id-ID" sz="1400" dirty="0" err="1">
                <a:solidFill>
                  <a:schemeClr val="bg1"/>
                </a:solidFill>
                <a:latin typeface="Open Sans Semibold" panose="020B0706030804020204"/>
                <a:cs typeface="Arial" panose="020B0604020202020204" pitchFamily="34" charset="0"/>
              </a:rPr>
              <a:t>kerja</a:t>
            </a:r>
            <a:r>
              <a:rPr lang="en-US" altLang="id-ID" sz="1400" dirty="0">
                <a:solidFill>
                  <a:schemeClr val="bg1"/>
                </a:solidFill>
                <a:latin typeface="Open Sans Semibold" panose="020B0706030804020204"/>
                <a:cs typeface="Arial" panose="020B0604020202020204" pitchFamily="34" charset="0"/>
              </a:rPr>
              <a:t> </a:t>
            </a:r>
            <a:r>
              <a:rPr lang="en-US" altLang="id-ID" sz="1400" dirty="0" err="1">
                <a:solidFill>
                  <a:schemeClr val="bg1"/>
                </a:solidFill>
                <a:latin typeface="Open Sans Semibold" panose="020B0706030804020204"/>
                <a:cs typeface="Arial" panose="020B0604020202020204" pitchFamily="34" charset="0"/>
              </a:rPr>
              <a:t>lebih</a:t>
            </a:r>
            <a:r>
              <a:rPr lang="en-US" altLang="id-ID" sz="1400" dirty="0">
                <a:solidFill>
                  <a:schemeClr val="bg1"/>
                </a:solidFill>
                <a:latin typeface="Open Sans Semibold" panose="020B0706030804020204"/>
                <a:cs typeface="Arial" panose="020B0604020202020204" pitchFamily="34" charset="0"/>
              </a:rPr>
              <a:t> </a:t>
            </a:r>
            <a:r>
              <a:rPr lang="en-US" altLang="id-ID" sz="1400" dirty="0" err="1">
                <a:solidFill>
                  <a:schemeClr val="bg1"/>
                </a:solidFill>
                <a:latin typeface="Open Sans Semibold" panose="020B0706030804020204"/>
                <a:cs typeface="Arial" panose="020B0604020202020204" pitchFamily="34" charset="0"/>
              </a:rPr>
              <a:t>dekat</a:t>
            </a:r>
            <a:r>
              <a:rPr lang="en-US" altLang="id-ID" sz="1400" dirty="0">
                <a:solidFill>
                  <a:schemeClr val="bg1"/>
                </a:solidFill>
                <a:latin typeface="Open Sans Semibold" panose="020B0706030804020204"/>
                <a:cs typeface="Arial" panose="020B0604020202020204" pitchFamily="34" charset="0"/>
              </a:rPr>
              <a:t> </a:t>
            </a:r>
            <a:r>
              <a:rPr lang="en-US" altLang="id-ID" sz="1400" dirty="0" err="1">
                <a:solidFill>
                  <a:schemeClr val="bg1"/>
                </a:solidFill>
                <a:latin typeface="Open Sans Semibold" panose="020B0706030804020204"/>
                <a:cs typeface="Arial" panose="020B0604020202020204" pitchFamily="34" charset="0"/>
              </a:rPr>
              <a:t>ke</a:t>
            </a:r>
            <a:r>
              <a:rPr lang="en-US" altLang="id-ID" sz="1400" dirty="0">
                <a:solidFill>
                  <a:schemeClr val="bg1"/>
                </a:solidFill>
                <a:latin typeface="Open Sans Semibold" panose="020B0706030804020204"/>
                <a:cs typeface="Arial" panose="020B0604020202020204" pitchFamily="34" charset="0"/>
              </a:rPr>
              <a:t> </a:t>
            </a:r>
            <a:r>
              <a:rPr lang="en-US" altLang="id-ID" sz="1400" dirty="0" err="1">
                <a:solidFill>
                  <a:schemeClr val="bg1"/>
                </a:solidFill>
                <a:latin typeface="Open Sans Semibold" panose="020B0706030804020204"/>
                <a:cs typeface="Arial" panose="020B0604020202020204" pitchFamily="34" charset="0"/>
              </a:rPr>
              <a:t>masyarakat</a:t>
            </a:r>
            <a:r>
              <a:rPr lang="en-US" altLang="id-ID" sz="1400" dirty="0">
                <a:solidFill>
                  <a:schemeClr val="bg1"/>
                </a:solidFill>
                <a:latin typeface="Open Sans Semibold" panose="020B0706030804020204"/>
                <a:cs typeface="Arial" panose="020B0604020202020204" pitchFamily="34" charset="0"/>
              </a:rPr>
              <a:t> </a:t>
            </a:r>
            <a:r>
              <a:rPr lang="en-US" altLang="id-ID" sz="1400" dirty="0" err="1">
                <a:solidFill>
                  <a:schemeClr val="bg1"/>
                </a:solidFill>
                <a:latin typeface="Open Sans Semibold" panose="020B0706030804020204"/>
                <a:cs typeface="Arial" panose="020B0604020202020204" pitchFamily="34" charset="0"/>
              </a:rPr>
              <a:t>sehingga</a:t>
            </a:r>
            <a:r>
              <a:rPr lang="en-US" altLang="id-ID" sz="1400" dirty="0">
                <a:solidFill>
                  <a:schemeClr val="bg1"/>
                </a:solidFill>
                <a:latin typeface="Open Sans Semibold" panose="020B0706030804020204"/>
                <a:cs typeface="Arial" panose="020B0604020202020204" pitchFamily="34" charset="0"/>
              </a:rPr>
              <a:t> </a:t>
            </a:r>
            <a:r>
              <a:rPr lang="en-US" altLang="id-ID" sz="1400" dirty="0" err="1">
                <a:solidFill>
                  <a:schemeClr val="bg1"/>
                </a:solidFill>
                <a:latin typeface="Open Sans Semibold" panose="020B0706030804020204"/>
                <a:cs typeface="Arial" panose="020B0604020202020204" pitchFamily="34" charset="0"/>
              </a:rPr>
              <a:t>masyarakat</a:t>
            </a:r>
            <a:r>
              <a:rPr lang="en-US" altLang="id-ID" sz="1400" dirty="0">
                <a:solidFill>
                  <a:schemeClr val="bg1"/>
                </a:solidFill>
                <a:latin typeface="Open Sans Semibold" panose="020B0706030804020204"/>
                <a:cs typeface="Arial" panose="020B0604020202020204" pitchFamily="34" charset="0"/>
              </a:rPr>
              <a:t> </a:t>
            </a:r>
            <a:r>
              <a:rPr lang="en-US" altLang="id-ID" sz="1400" dirty="0" err="1">
                <a:solidFill>
                  <a:schemeClr val="bg1"/>
                </a:solidFill>
                <a:latin typeface="Open Sans Semibold" panose="020B0706030804020204"/>
                <a:cs typeface="Arial" panose="020B0604020202020204" pitchFamily="34" charset="0"/>
              </a:rPr>
              <a:t>merasakan</a:t>
            </a:r>
            <a:r>
              <a:rPr lang="en-US" altLang="id-ID" sz="1400" dirty="0">
                <a:solidFill>
                  <a:schemeClr val="bg1"/>
                </a:solidFill>
                <a:latin typeface="Open Sans Semibold" panose="020B0706030804020204"/>
                <a:cs typeface="Arial" panose="020B0604020202020204" pitchFamily="34" charset="0"/>
              </a:rPr>
              <a:t> </a:t>
            </a:r>
            <a:r>
              <a:rPr lang="en-US" altLang="id-ID" sz="1400" dirty="0" err="1">
                <a:solidFill>
                  <a:schemeClr val="bg1"/>
                </a:solidFill>
                <a:latin typeface="Open Sans Semibold" panose="020B0706030804020204"/>
                <a:cs typeface="Arial" panose="020B0604020202020204" pitchFamily="34" charset="0"/>
              </a:rPr>
              <a:t>kehadiran</a:t>
            </a:r>
            <a:r>
              <a:rPr lang="en-US" altLang="id-ID" sz="1400" dirty="0">
                <a:solidFill>
                  <a:schemeClr val="bg1"/>
                </a:solidFill>
                <a:latin typeface="Open Sans Semibold" panose="020B0706030804020204"/>
                <a:cs typeface="Arial" panose="020B0604020202020204" pitchFamily="34" charset="0"/>
              </a:rPr>
              <a:t> unit </a:t>
            </a:r>
            <a:r>
              <a:rPr lang="en-US" altLang="id-ID" sz="1400" dirty="0" err="1">
                <a:solidFill>
                  <a:schemeClr val="bg1"/>
                </a:solidFill>
                <a:latin typeface="Open Sans Semibold" panose="020B0706030804020204"/>
                <a:cs typeface="Arial" panose="020B0604020202020204" pitchFamily="34" charset="0"/>
              </a:rPr>
              <a:t>kerja</a:t>
            </a:r>
            <a:r>
              <a:rPr lang="en-US" altLang="id-ID" sz="1400" dirty="0">
                <a:solidFill>
                  <a:schemeClr val="bg1"/>
                </a:solidFill>
                <a:latin typeface="Open Sans Semibold" panose="020B0706030804020204"/>
                <a:cs typeface="Arial" panose="020B0604020202020204" pitchFamily="34" charset="0"/>
              </a:rPr>
              <a:t> </a:t>
            </a:r>
            <a:r>
              <a:rPr lang="en-US" altLang="id-ID" sz="1400" dirty="0" err="1">
                <a:solidFill>
                  <a:schemeClr val="bg1"/>
                </a:solidFill>
                <a:latin typeface="Open Sans Semibold" panose="020B0706030804020204"/>
                <a:cs typeface="Arial" panose="020B0604020202020204" pitchFamily="34" charset="0"/>
              </a:rPr>
              <a:t>tersebut</a:t>
            </a:r>
            <a:endParaRPr lang="en-US" altLang="id-ID" sz="1400" dirty="0">
              <a:solidFill>
                <a:schemeClr val="bg1"/>
              </a:solidFill>
              <a:latin typeface="Open Sans Semibold" panose="020B0706030804020204"/>
              <a:cs typeface="Arial" panose="020B0604020202020204" pitchFamily="34" charset="0"/>
            </a:endParaRP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896979CB-2D12-4966-88DA-20037E51B78D}"/>
              </a:ext>
            </a:extLst>
          </p:cNvPr>
          <p:cNvSpPr/>
          <p:nvPr/>
        </p:nvSpPr>
        <p:spPr>
          <a:xfrm>
            <a:off x="7065169" y="2364923"/>
            <a:ext cx="328612" cy="431800"/>
          </a:xfrm>
          <a:prstGeom prst="ellipse">
            <a:avLst/>
          </a:prstGeom>
          <a:solidFill>
            <a:srgbClr val="0021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0502" name="Title 1">
            <a:extLst>
              <a:ext uri="{FF2B5EF4-FFF2-40B4-BE49-F238E27FC236}">
                <a16:creationId xmlns:a16="http://schemas.microsoft.com/office/drawing/2014/main" id="{0EA161BC-EDEC-40AD-BB14-B0552DA61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9748" y="2422750"/>
            <a:ext cx="420403" cy="305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n-ID" altLang="id-ID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altLang="id-ID" sz="32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Rounded Rectangle 107">
            <a:extLst>
              <a:ext uri="{FF2B5EF4-FFF2-40B4-BE49-F238E27FC236}">
                <a16:creationId xmlns:a16="http://schemas.microsoft.com/office/drawing/2014/main" id="{B4EE32C9-3498-4C4B-995B-02284E1F461A}"/>
              </a:ext>
            </a:extLst>
          </p:cNvPr>
          <p:cNvSpPr/>
          <p:nvPr/>
        </p:nvSpPr>
        <p:spPr>
          <a:xfrm>
            <a:off x="7032625" y="2887663"/>
            <a:ext cx="1685926" cy="3214687"/>
          </a:xfrm>
          <a:prstGeom prst="roundRect">
            <a:avLst/>
          </a:prstGeom>
          <a:solidFill>
            <a:srgbClr val="F2A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002184"/>
              </a:solidFill>
              <a:sym typeface="Wingdings" panose="05000000000000000000" pitchFamily="2" charset="2"/>
            </a:endParaRPr>
          </a:p>
        </p:txBody>
      </p:sp>
      <p:sp>
        <p:nvSpPr>
          <p:cNvPr id="20504" name="Title 1">
            <a:extLst>
              <a:ext uri="{FF2B5EF4-FFF2-40B4-BE49-F238E27FC236}">
                <a16:creationId xmlns:a16="http://schemas.microsoft.com/office/drawing/2014/main" id="{11260CA5-ECCD-44FE-9BEC-54DA6024A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3737" y="2810781"/>
            <a:ext cx="1600200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d-ID" sz="1200" b="1" dirty="0">
                <a:latin typeface="Bebas Neue" panose="020B0606020202050201"/>
              </a:rPr>
              <a:t>MONITORING DAN EVALUASI</a:t>
            </a:r>
          </a:p>
        </p:txBody>
      </p:sp>
      <p:sp>
        <p:nvSpPr>
          <p:cNvPr id="20505" name="Title 1">
            <a:extLst>
              <a:ext uri="{FF2B5EF4-FFF2-40B4-BE49-F238E27FC236}">
                <a16:creationId xmlns:a16="http://schemas.microsoft.com/office/drawing/2014/main" id="{D7E13A3D-FB63-4C98-8991-62B4F6616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0238" y="3500662"/>
            <a:ext cx="1738313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 indent="-327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2714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714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714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714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714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714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714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714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714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ts val="138"/>
              </a:spcBef>
              <a:spcAft>
                <a:spcPts val="138"/>
              </a:spcAft>
              <a:buFontTx/>
              <a:buNone/>
            </a:pPr>
            <a:r>
              <a:rPr lang="en-US" altLang="id-ID" sz="1400" dirty="0" err="1">
                <a:latin typeface="Open Sans"/>
                <a:cs typeface="Arial" panose="020B0604020202020204" pitchFamily="34" charset="0"/>
              </a:rPr>
              <a:t>Melakukan</a:t>
            </a:r>
            <a:r>
              <a:rPr lang="en-US" altLang="id-ID" sz="1400" dirty="0">
                <a:latin typeface="Open Sans"/>
                <a:cs typeface="Arial" panose="020B0604020202020204" pitchFamily="34" charset="0"/>
              </a:rPr>
              <a:t> </a:t>
            </a:r>
            <a:endParaRPr lang="id-ID" altLang="id-ID" sz="1400" dirty="0">
              <a:latin typeface="Open Sans"/>
              <a:cs typeface="Arial" panose="020B0604020202020204" pitchFamily="34" charset="0"/>
            </a:endParaRPr>
          </a:p>
          <a:p>
            <a:pPr defTabSz="914400" eaLnBrk="1" hangingPunct="1">
              <a:spcBef>
                <a:spcPts val="138"/>
              </a:spcBef>
              <a:spcAft>
                <a:spcPts val="138"/>
              </a:spcAft>
              <a:buFontTx/>
              <a:buNone/>
            </a:pPr>
            <a:r>
              <a:rPr lang="en-US" altLang="id-ID" sz="1400" dirty="0" err="1">
                <a:latin typeface="Open Sans"/>
                <a:cs typeface="Arial" panose="020B0604020202020204" pitchFamily="34" charset="0"/>
              </a:rPr>
              <a:t>Pemantauan</a:t>
            </a:r>
            <a:r>
              <a:rPr lang="id-ID" altLang="id-ID" sz="1400" dirty="0">
                <a:latin typeface="Open Sans"/>
                <a:cs typeface="Arial" panose="020B0604020202020204" pitchFamily="34" charset="0"/>
              </a:rPr>
              <a:t> </a:t>
            </a:r>
            <a:r>
              <a:rPr lang="en-US" altLang="id-ID" sz="1400" dirty="0">
                <a:latin typeface="Open Sans"/>
                <a:cs typeface="Arial" panose="020B0604020202020204" pitchFamily="34" charset="0"/>
              </a:rPr>
              <a:t>dan</a:t>
            </a:r>
          </a:p>
          <a:p>
            <a:pPr defTabSz="914400" eaLnBrk="1" hangingPunct="1">
              <a:spcBef>
                <a:spcPts val="138"/>
              </a:spcBef>
              <a:spcAft>
                <a:spcPts val="138"/>
              </a:spcAft>
              <a:buFontTx/>
              <a:buNone/>
            </a:pPr>
            <a:r>
              <a:rPr lang="en-US" altLang="id-ID" sz="1400" dirty="0" err="1">
                <a:latin typeface="Open Sans"/>
                <a:cs typeface="Arial" panose="020B0604020202020204" pitchFamily="34" charset="0"/>
              </a:rPr>
              <a:t>Evaluasi</a:t>
            </a:r>
            <a:r>
              <a:rPr lang="en-US" altLang="id-ID" sz="1400" dirty="0">
                <a:latin typeface="Open Sans"/>
                <a:cs typeface="Arial" panose="020B0604020202020204" pitchFamily="34" charset="0"/>
              </a:rPr>
              <a:t> </a:t>
            </a:r>
            <a:r>
              <a:rPr lang="en-US" altLang="id-ID" sz="1400" dirty="0" err="1">
                <a:latin typeface="Open Sans"/>
                <a:cs typeface="Arial" panose="020B0604020202020204" pitchFamily="34" charset="0"/>
              </a:rPr>
              <a:t>berkelanjutan</a:t>
            </a:r>
            <a:r>
              <a:rPr lang="en-US" altLang="id-ID" sz="1400" dirty="0">
                <a:latin typeface="Open Sans"/>
                <a:cs typeface="Arial" panose="020B0604020202020204" pitchFamily="34" charset="0"/>
              </a:rPr>
              <a:t> </a:t>
            </a:r>
            <a:r>
              <a:rPr lang="en-US" altLang="id-ID" sz="1400" dirty="0" err="1">
                <a:latin typeface="Open Sans"/>
                <a:cs typeface="Arial" panose="020B0604020202020204" pitchFamily="34" charset="0"/>
              </a:rPr>
              <a:t>untuk</a:t>
            </a:r>
            <a:r>
              <a:rPr lang="en-US" altLang="id-ID" sz="1400" dirty="0">
                <a:latin typeface="Open Sans"/>
                <a:cs typeface="Arial" panose="020B0604020202020204" pitchFamily="34" charset="0"/>
              </a:rPr>
              <a:t> </a:t>
            </a:r>
            <a:r>
              <a:rPr lang="en-US" altLang="id-ID" sz="1400" dirty="0" err="1">
                <a:latin typeface="Open Sans"/>
                <a:cs typeface="Arial" panose="020B0604020202020204" pitchFamily="34" charset="0"/>
              </a:rPr>
              <a:t>memastikan</a:t>
            </a:r>
            <a:r>
              <a:rPr lang="en-US" altLang="id-ID" sz="1400" dirty="0">
                <a:latin typeface="Open Sans"/>
                <a:cs typeface="Arial" panose="020B0604020202020204" pitchFamily="34" charset="0"/>
              </a:rPr>
              <a:t> </a:t>
            </a:r>
            <a:r>
              <a:rPr lang="en-US" altLang="id-ID" sz="1400" dirty="0" err="1">
                <a:latin typeface="Open Sans"/>
                <a:cs typeface="Arial" panose="020B0604020202020204" pitchFamily="34" charset="0"/>
              </a:rPr>
              <a:t>bahwa</a:t>
            </a:r>
            <a:r>
              <a:rPr lang="en-US" altLang="id-ID" sz="1400" dirty="0">
                <a:latin typeface="Open Sans"/>
                <a:cs typeface="Arial" panose="020B0604020202020204" pitchFamily="34" charset="0"/>
              </a:rPr>
              <a:t> program yang </a:t>
            </a:r>
            <a:r>
              <a:rPr lang="en-US" altLang="id-ID" sz="1400" dirty="0" err="1">
                <a:latin typeface="Open Sans"/>
                <a:cs typeface="Arial" panose="020B0604020202020204" pitchFamily="34" charset="0"/>
              </a:rPr>
              <a:t>sedang</a:t>
            </a:r>
            <a:r>
              <a:rPr lang="en-US" altLang="id-ID" sz="1400" dirty="0">
                <a:latin typeface="Open Sans"/>
                <a:cs typeface="Arial" panose="020B0604020202020204" pitchFamily="34" charset="0"/>
              </a:rPr>
              <a:t> </a:t>
            </a:r>
            <a:r>
              <a:rPr lang="en-US" altLang="id-ID" sz="1400" dirty="0" err="1">
                <a:latin typeface="Open Sans"/>
                <a:cs typeface="Arial" panose="020B0604020202020204" pitchFamily="34" charset="0"/>
              </a:rPr>
              <a:t>dijalankan</a:t>
            </a:r>
            <a:r>
              <a:rPr lang="en-US" altLang="id-ID" sz="1400" dirty="0">
                <a:latin typeface="Open Sans"/>
                <a:cs typeface="Arial" panose="020B0604020202020204" pitchFamily="34" charset="0"/>
              </a:rPr>
              <a:t> </a:t>
            </a:r>
            <a:r>
              <a:rPr lang="en-US" altLang="id-ID" sz="1400" dirty="0" err="1">
                <a:latin typeface="Open Sans"/>
                <a:cs typeface="Arial" panose="020B0604020202020204" pitchFamily="34" charset="0"/>
              </a:rPr>
              <a:t>tetap</a:t>
            </a:r>
            <a:r>
              <a:rPr lang="en-US" altLang="id-ID" sz="1400" dirty="0">
                <a:latin typeface="Open Sans"/>
                <a:cs typeface="Arial" panose="020B0604020202020204" pitchFamily="34" charset="0"/>
              </a:rPr>
              <a:t> di </a:t>
            </a:r>
            <a:r>
              <a:rPr lang="en-US" altLang="id-ID" sz="1400" dirty="0" err="1">
                <a:latin typeface="Open Sans"/>
                <a:cs typeface="Arial" panose="020B0604020202020204" pitchFamily="34" charset="0"/>
              </a:rPr>
              <a:t>jalurnya</a:t>
            </a:r>
            <a:endParaRPr lang="en-US" altLang="id-ID" sz="1400" dirty="0">
              <a:latin typeface="Open Sans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E5003F-6940-41AE-952B-CEF8FB497C45}"/>
              </a:ext>
            </a:extLst>
          </p:cNvPr>
          <p:cNvSpPr/>
          <p:nvPr/>
        </p:nvSpPr>
        <p:spPr>
          <a:xfrm>
            <a:off x="9702800" y="185738"/>
            <a:ext cx="889000" cy="9382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DDEC1FD1-F68F-43B0-B0C0-3A9F9317B8A1}"/>
              </a:ext>
            </a:extLst>
          </p:cNvPr>
          <p:cNvSpPr/>
          <p:nvPr/>
        </p:nvSpPr>
        <p:spPr>
          <a:xfrm>
            <a:off x="8734425" y="784225"/>
            <a:ext cx="328613" cy="431800"/>
          </a:xfrm>
          <a:prstGeom prst="ellipse">
            <a:avLst/>
          </a:prstGeom>
          <a:solidFill>
            <a:srgbClr val="0021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0508" name="Title 1">
            <a:extLst>
              <a:ext uri="{FF2B5EF4-FFF2-40B4-BE49-F238E27FC236}">
                <a16:creationId xmlns:a16="http://schemas.microsoft.com/office/drawing/2014/main" id="{FE91D6EF-C783-4CCF-9416-984A32742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2683" y="832020"/>
            <a:ext cx="292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n-ID" altLang="id-ID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altLang="id-ID" sz="32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Rounded Rectangle 112">
            <a:extLst>
              <a:ext uri="{FF2B5EF4-FFF2-40B4-BE49-F238E27FC236}">
                <a16:creationId xmlns:a16="http://schemas.microsoft.com/office/drawing/2014/main" id="{F87C7F0D-15A3-49EB-8F73-464AD8DAD6E5}"/>
              </a:ext>
            </a:extLst>
          </p:cNvPr>
          <p:cNvSpPr/>
          <p:nvPr/>
        </p:nvSpPr>
        <p:spPr>
          <a:xfrm>
            <a:off x="9063038" y="1827722"/>
            <a:ext cx="2182812" cy="3484563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002184"/>
              </a:solidFill>
              <a:sym typeface="Wingdings" panose="05000000000000000000" pitchFamily="2" charset="2"/>
            </a:endParaRPr>
          </a:p>
        </p:txBody>
      </p:sp>
      <p:sp>
        <p:nvSpPr>
          <p:cNvPr id="20510" name="Title 1">
            <a:extLst>
              <a:ext uri="{FF2B5EF4-FFF2-40B4-BE49-F238E27FC236}">
                <a16:creationId xmlns:a16="http://schemas.microsoft.com/office/drawing/2014/main" id="{42D3D0F5-E8AF-423B-8E7D-357570206C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7095" y="1897345"/>
            <a:ext cx="171608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D" altLang="id-ID" sz="1800" b="1" dirty="0">
                <a:solidFill>
                  <a:schemeClr val="bg1"/>
                </a:solidFill>
                <a:latin typeface="Bebas Neue" panose="020B0606020202050201"/>
              </a:rPr>
              <a:t>MANAJEMEN </a:t>
            </a:r>
          </a:p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D" altLang="id-ID" sz="1800" b="1" dirty="0">
                <a:solidFill>
                  <a:schemeClr val="bg1"/>
                </a:solidFill>
                <a:latin typeface="Bebas Neue" panose="020B0606020202050201"/>
              </a:rPr>
              <a:t>MEDIA</a:t>
            </a:r>
            <a:endParaRPr lang="en-US" altLang="id-ID" sz="1800" b="1" dirty="0">
              <a:solidFill>
                <a:schemeClr val="bg1"/>
              </a:solidFill>
              <a:latin typeface="Bebas Neue" panose="020B0606020202050201"/>
            </a:endParaRPr>
          </a:p>
        </p:txBody>
      </p:sp>
      <p:sp>
        <p:nvSpPr>
          <p:cNvPr id="20511" name="Title 1">
            <a:extLst>
              <a:ext uri="{FF2B5EF4-FFF2-40B4-BE49-F238E27FC236}">
                <a16:creationId xmlns:a16="http://schemas.microsoft.com/office/drawing/2014/main" id="{504B9BC4-C3F2-4F63-B23A-5C2D6EDBA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683" y="2422750"/>
            <a:ext cx="2000249" cy="239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71463" indent="-24288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ts val="138"/>
              </a:spcBef>
              <a:spcAft>
                <a:spcPts val="138"/>
              </a:spcAft>
              <a:buFontTx/>
              <a:buNone/>
            </a:pPr>
            <a:r>
              <a:rPr lang="en-US" altLang="id-ID" sz="1400" dirty="0" err="1">
                <a:solidFill>
                  <a:schemeClr val="bg1"/>
                </a:solidFill>
                <a:latin typeface="Open Sans"/>
                <a:cs typeface="Arial" panose="020B0604020202020204" pitchFamily="34" charset="0"/>
              </a:rPr>
              <a:t>Menetapkan</a:t>
            </a:r>
            <a:r>
              <a:rPr lang="en-US" altLang="id-ID" sz="1400" dirty="0">
                <a:solidFill>
                  <a:schemeClr val="bg1"/>
                </a:solidFill>
                <a:latin typeface="Open Sans"/>
                <a:cs typeface="Arial" panose="020B0604020202020204" pitchFamily="34" charset="0"/>
              </a:rPr>
              <a:t> strategi </a:t>
            </a:r>
            <a:r>
              <a:rPr lang="en-US" altLang="id-ID" sz="1400" dirty="0" err="1">
                <a:solidFill>
                  <a:schemeClr val="bg1"/>
                </a:solidFill>
                <a:latin typeface="Open Sans"/>
                <a:cs typeface="Arial" panose="020B0604020202020204" pitchFamily="34" charset="0"/>
              </a:rPr>
              <a:t>komunikasi</a:t>
            </a:r>
            <a:r>
              <a:rPr lang="en-US" altLang="id-ID" sz="1400" dirty="0">
                <a:solidFill>
                  <a:schemeClr val="bg1"/>
                </a:solidFill>
                <a:latin typeface="Open Sans"/>
                <a:cs typeface="Arial" panose="020B0604020202020204" pitchFamily="34" charset="0"/>
              </a:rPr>
              <a:t> </a:t>
            </a:r>
            <a:r>
              <a:rPr lang="en-US" altLang="id-ID" sz="1400" dirty="0" err="1">
                <a:solidFill>
                  <a:schemeClr val="bg1"/>
                </a:solidFill>
                <a:latin typeface="Open Sans"/>
                <a:cs typeface="Arial" panose="020B0604020202020204" pitchFamily="34" charset="0"/>
              </a:rPr>
              <a:t>untuk</a:t>
            </a:r>
            <a:r>
              <a:rPr lang="en-US" altLang="id-ID" sz="1400" dirty="0">
                <a:solidFill>
                  <a:schemeClr val="bg1"/>
                </a:solidFill>
                <a:latin typeface="Open Sans"/>
                <a:cs typeface="Arial" panose="020B0604020202020204" pitchFamily="34" charset="0"/>
              </a:rPr>
              <a:t> </a:t>
            </a:r>
            <a:r>
              <a:rPr lang="en-US" altLang="id-ID" sz="1400" dirty="0" err="1">
                <a:solidFill>
                  <a:schemeClr val="bg1"/>
                </a:solidFill>
                <a:latin typeface="Open Sans"/>
                <a:cs typeface="Arial" panose="020B0604020202020204" pitchFamily="34" charset="0"/>
              </a:rPr>
              <a:t>memastikan</a:t>
            </a:r>
            <a:r>
              <a:rPr lang="en-US" altLang="id-ID" sz="1400" dirty="0">
                <a:solidFill>
                  <a:schemeClr val="bg1"/>
                </a:solidFill>
                <a:latin typeface="Open Sans"/>
                <a:cs typeface="Arial" panose="020B0604020202020204" pitchFamily="34" charset="0"/>
              </a:rPr>
              <a:t> </a:t>
            </a:r>
            <a:r>
              <a:rPr lang="en-US" altLang="id-ID" sz="1400" dirty="0" err="1">
                <a:solidFill>
                  <a:schemeClr val="bg1"/>
                </a:solidFill>
                <a:latin typeface="Open Sans"/>
                <a:cs typeface="Arial" panose="020B0604020202020204" pitchFamily="34" charset="0"/>
              </a:rPr>
              <a:t>bahwa</a:t>
            </a:r>
            <a:r>
              <a:rPr lang="en-US" altLang="id-ID" sz="1400" dirty="0">
                <a:solidFill>
                  <a:schemeClr val="bg1"/>
                </a:solidFill>
                <a:latin typeface="Open Sans"/>
                <a:cs typeface="Arial" panose="020B0604020202020204" pitchFamily="34" charset="0"/>
              </a:rPr>
              <a:t> </a:t>
            </a:r>
            <a:r>
              <a:rPr lang="en-US" altLang="id-ID" sz="1400" dirty="0" err="1">
                <a:solidFill>
                  <a:schemeClr val="bg1"/>
                </a:solidFill>
                <a:latin typeface="Open Sans"/>
                <a:cs typeface="Arial" panose="020B0604020202020204" pitchFamily="34" charset="0"/>
              </a:rPr>
              <a:t>setiap</a:t>
            </a:r>
            <a:r>
              <a:rPr lang="en-US" altLang="id-ID" sz="1400" dirty="0">
                <a:solidFill>
                  <a:schemeClr val="bg1"/>
                </a:solidFill>
                <a:latin typeface="Open Sans"/>
                <a:cs typeface="Arial" panose="020B0604020202020204" pitchFamily="34" charset="0"/>
              </a:rPr>
              <a:t> </a:t>
            </a:r>
            <a:r>
              <a:rPr lang="en-US" altLang="id-ID" sz="1400" dirty="0" err="1">
                <a:solidFill>
                  <a:schemeClr val="bg1"/>
                </a:solidFill>
                <a:latin typeface="Open Sans"/>
                <a:cs typeface="Arial" panose="020B0604020202020204" pitchFamily="34" charset="0"/>
              </a:rPr>
              <a:t>aktivitas</a:t>
            </a:r>
            <a:r>
              <a:rPr lang="en-US" altLang="id-ID" sz="1400" dirty="0">
                <a:solidFill>
                  <a:schemeClr val="bg1"/>
                </a:solidFill>
                <a:latin typeface="Open Sans"/>
                <a:cs typeface="Arial" panose="020B0604020202020204" pitchFamily="34" charset="0"/>
              </a:rPr>
              <a:t> dan </a:t>
            </a:r>
            <a:r>
              <a:rPr lang="en-US" altLang="id-ID" sz="1400" dirty="0" err="1">
                <a:solidFill>
                  <a:schemeClr val="bg1"/>
                </a:solidFill>
                <a:latin typeface="Open Sans"/>
                <a:cs typeface="Arial" panose="020B0604020202020204" pitchFamily="34" charset="0"/>
              </a:rPr>
              <a:t>inovasi</a:t>
            </a:r>
            <a:r>
              <a:rPr lang="en-US" altLang="id-ID" sz="1400" dirty="0">
                <a:solidFill>
                  <a:schemeClr val="bg1"/>
                </a:solidFill>
                <a:latin typeface="Open Sans"/>
                <a:cs typeface="Arial" panose="020B0604020202020204" pitchFamily="34" charset="0"/>
              </a:rPr>
              <a:t> </a:t>
            </a:r>
            <a:r>
              <a:rPr lang="en-US" altLang="id-ID" sz="1400" dirty="0" err="1">
                <a:solidFill>
                  <a:schemeClr val="bg1"/>
                </a:solidFill>
                <a:latin typeface="Open Sans"/>
                <a:cs typeface="Arial" panose="020B0604020202020204" pitchFamily="34" charset="0"/>
              </a:rPr>
              <a:t>perubahan</a:t>
            </a:r>
            <a:r>
              <a:rPr lang="en-US" altLang="id-ID" sz="1400" dirty="0">
                <a:solidFill>
                  <a:schemeClr val="bg1"/>
                </a:solidFill>
                <a:latin typeface="Open Sans"/>
                <a:cs typeface="Arial" panose="020B0604020202020204" pitchFamily="34" charset="0"/>
              </a:rPr>
              <a:t> yang </a:t>
            </a:r>
            <a:r>
              <a:rPr lang="en-US" altLang="id-ID" sz="1400" dirty="0" err="1">
                <a:solidFill>
                  <a:schemeClr val="bg1"/>
                </a:solidFill>
                <a:latin typeface="Open Sans"/>
                <a:cs typeface="Arial" panose="020B0604020202020204" pitchFamily="34" charset="0"/>
              </a:rPr>
              <a:t>telah</a:t>
            </a:r>
            <a:r>
              <a:rPr lang="en-US" altLang="id-ID" sz="1400" dirty="0">
                <a:solidFill>
                  <a:schemeClr val="bg1"/>
                </a:solidFill>
                <a:latin typeface="Open Sans"/>
                <a:cs typeface="Arial" panose="020B0604020202020204" pitchFamily="34" charset="0"/>
              </a:rPr>
              <a:t> </a:t>
            </a:r>
            <a:r>
              <a:rPr lang="en-US" altLang="id-ID" sz="1400" dirty="0" err="1">
                <a:solidFill>
                  <a:schemeClr val="bg1"/>
                </a:solidFill>
                <a:latin typeface="Open Sans"/>
                <a:cs typeface="Arial" panose="020B0604020202020204" pitchFamily="34" charset="0"/>
              </a:rPr>
              <a:t>dilakukan</a:t>
            </a:r>
            <a:r>
              <a:rPr lang="en-US" altLang="id-ID" sz="1400" dirty="0">
                <a:solidFill>
                  <a:schemeClr val="bg1"/>
                </a:solidFill>
                <a:latin typeface="Open Sans"/>
                <a:cs typeface="Arial" panose="020B0604020202020204" pitchFamily="34" charset="0"/>
              </a:rPr>
              <a:t> </a:t>
            </a:r>
            <a:r>
              <a:rPr lang="en-US" altLang="id-ID" sz="1400" dirty="0" err="1">
                <a:solidFill>
                  <a:schemeClr val="bg1"/>
                </a:solidFill>
                <a:latin typeface="Open Sans"/>
                <a:cs typeface="Arial" panose="020B0604020202020204" pitchFamily="34" charset="0"/>
              </a:rPr>
              <a:t>diketahui</a:t>
            </a:r>
            <a:r>
              <a:rPr lang="en-US" altLang="id-ID" sz="1400" dirty="0">
                <a:solidFill>
                  <a:schemeClr val="bg1"/>
                </a:solidFill>
                <a:latin typeface="Open Sans"/>
                <a:cs typeface="Arial" panose="020B0604020202020204" pitchFamily="34" charset="0"/>
              </a:rPr>
              <a:t> oleh </a:t>
            </a:r>
            <a:r>
              <a:rPr lang="en-US" altLang="id-ID" sz="1400" dirty="0" err="1">
                <a:solidFill>
                  <a:schemeClr val="bg1"/>
                </a:solidFill>
                <a:latin typeface="Open Sans"/>
                <a:cs typeface="Arial" panose="020B0604020202020204" pitchFamily="34" charset="0"/>
              </a:rPr>
              <a:t>masyarakat</a:t>
            </a:r>
            <a:endParaRPr lang="en-US" altLang="id-ID" sz="1400" dirty="0">
              <a:solidFill>
                <a:schemeClr val="bg1"/>
              </a:solidFill>
              <a:latin typeface="Open Sans"/>
              <a:cs typeface="Arial" panose="020B0604020202020204" pitchFamily="34" charset="0"/>
            </a:endParaRPr>
          </a:p>
        </p:txBody>
      </p:sp>
      <p:pic>
        <p:nvPicPr>
          <p:cNvPr id="20512" name="Picture 12">
            <a:extLst>
              <a:ext uri="{FF2B5EF4-FFF2-40B4-BE49-F238E27FC236}">
                <a16:creationId xmlns:a16="http://schemas.microsoft.com/office/drawing/2014/main" id="{14C38B37-A966-46D2-AAA7-DB8745509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2913" y="608013"/>
            <a:ext cx="1209675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7" descr="City.png">
            <a:extLst>
              <a:ext uri="{FF2B5EF4-FFF2-40B4-BE49-F238E27FC236}">
                <a16:creationId xmlns:a16="http://schemas.microsoft.com/office/drawing/2014/main" id="{13964A3C-843E-40F4-97C5-A6CDF3AB74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903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itle 2">
            <a:extLst>
              <a:ext uri="{FF2B5EF4-FFF2-40B4-BE49-F238E27FC236}">
                <a16:creationId xmlns:a16="http://schemas.microsoft.com/office/drawing/2014/main" id="{6C6A60B3-3F8F-49C1-9CF4-10B595AD5C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17713" y="254000"/>
            <a:ext cx="8466137" cy="755650"/>
          </a:xfrm>
        </p:spPr>
        <p:txBody>
          <a:bodyPr/>
          <a:lstStyle/>
          <a:p>
            <a:pPr algn="ctr" eaLnBrk="1" hangingPunct="1"/>
            <a:r>
              <a:rPr lang="id-ID" altLang="en-US" sz="2400" dirty="0">
                <a:solidFill>
                  <a:schemeClr val="accent5">
                    <a:lumMod val="75000"/>
                  </a:schemeClr>
                </a:solidFill>
                <a:latin typeface="Aharoni" panose="02010803020104030203" pitchFamily="2" charset="-79"/>
                <a:ea typeface="Century Gothic" panose="020B0502020202020204" pitchFamily="34" charset="0"/>
                <a:cs typeface="Aharoni" panose="02010803020104030203" pitchFamily="2" charset="-79"/>
              </a:rPr>
              <a:t>KERANGKA LOGIS </a:t>
            </a:r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  <a:latin typeface="Aharoni" panose="02010803020104030203" pitchFamily="2" charset="-79"/>
                <a:ea typeface="Century Gothic" panose="020B0502020202020204" pitchFamily="34" charset="0"/>
                <a:cs typeface="Aharoni" panose="02010803020104030203" pitchFamily="2" charset="-79"/>
              </a:rPr>
              <a:t> </a:t>
            </a:r>
            <a:r>
              <a:rPr lang="id-ID" altLang="en-US" sz="2400" dirty="0">
                <a:solidFill>
                  <a:schemeClr val="accent5">
                    <a:lumMod val="75000"/>
                  </a:schemeClr>
                </a:solidFill>
                <a:latin typeface="Aharoni" panose="02010803020104030203" pitchFamily="2" charset="-79"/>
                <a:ea typeface="Century Gothic" panose="020B0502020202020204" pitchFamily="34" charset="0"/>
                <a:cs typeface="Aharoni" panose="02010803020104030203" pitchFamily="2" charset="-79"/>
              </a:rPr>
              <a:t>PENILAIAN </a:t>
            </a:r>
            <a:br>
              <a:rPr lang="en-US" altLang="en-US" sz="2400" dirty="0">
                <a:solidFill>
                  <a:schemeClr val="accent5">
                    <a:lumMod val="75000"/>
                  </a:schemeClr>
                </a:solidFill>
                <a:latin typeface="Aharoni" panose="02010803020104030203" pitchFamily="2" charset="-79"/>
                <a:ea typeface="Century Gothic" panose="020B0502020202020204" pitchFamily="34" charset="0"/>
                <a:cs typeface="Aharoni" panose="02010803020104030203" pitchFamily="2" charset="-79"/>
              </a:rPr>
            </a:br>
            <a:r>
              <a:rPr lang="id-ID" altLang="en-US" sz="2400" dirty="0">
                <a:solidFill>
                  <a:schemeClr val="accent5">
                    <a:lumMod val="75000"/>
                  </a:schemeClr>
                </a:solidFill>
                <a:latin typeface="Aharoni" panose="02010803020104030203" pitchFamily="2" charset="-79"/>
                <a:ea typeface="Century Gothic" panose="020B0502020202020204" pitchFamily="34" charset="0"/>
                <a:cs typeface="Aharoni" panose="02010803020104030203" pitchFamily="2" charset="-79"/>
              </a:rPr>
              <a:t>PEMBANGUNAN UNIT KERJA ZI MENUJU WBK/WBBM</a:t>
            </a: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B8710044-C7C5-4A66-867C-54D6F0302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d-ID" altLang="en-US" sz="1600">
                <a:solidFill>
                  <a:srgbClr val="FFFFFF"/>
                </a:solidFill>
                <a:ea typeface="MS PGothic" panose="020B0600070205080204" pitchFamily="34" charset="-128"/>
              </a:rPr>
              <a:t> </a:t>
            </a:r>
            <a:fld id="{6AC895E6-85A8-45DB-ABDA-DBF6DE9521EB}" type="slidenum">
              <a:rPr lang="en-US" altLang="en-US" sz="1600" smtClean="0">
                <a:solidFill>
                  <a:srgbClr val="FFFFFF"/>
                </a:solidFill>
                <a:ea typeface="MS PGothic" panose="020B0600070205080204" pitchFamily="34" charset="-128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600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grpSp>
        <p:nvGrpSpPr>
          <p:cNvPr id="24581" name="Group 2">
            <a:extLst>
              <a:ext uri="{FF2B5EF4-FFF2-40B4-BE49-F238E27FC236}">
                <a16:creationId xmlns:a16="http://schemas.microsoft.com/office/drawing/2014/main" id="{767588D1-5600-4B89-8F8E-16D741B5824B}"/>
              </a:ext>
            </a:extLst>
          </p:cNvPr>
          <p:cNvGrpSpPr>
            <a:grpSpLocks/>
          </p:cNvGrpSpPr>
          <p:nvPr/>
        </p:nvGrpSpPr>
        <p:grpSpPr bwMode="auto">
          <a:xfrm>
            <a:off x="-5523" y="931863"/>
            <a:ext cx="11359323" cy="5502275"/>
            <a:chOff x="2160587" y="1419225"/>
            <a:chExt cx="7870827" cy="5070475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23" name="Pentagon 22">
              <a:extLst>
                <a:ext uri="{FF2B5EF4-FFF2-40B4-BE49-F238E27FC236}">
                  <a16:creationId xmlns:a16="http://schemas.microsoft.com/office/drawing/2014/main" id="{C820DB1C-E0CE-4A8B-9FD1-22F70CD5E26C}"/>
                </a:ext>
              </a:extLst>
            </p:cNvPr>
            <p:cNvSpPr/>
            <p:nvPr/>
          </p:nvSpPr>
          <p:spPr>
            <a:xfrm>
              <a:off x="6943828" y="1419225"/>
              <a:ext cx="3087586" cy="380359"/>
            </a:xfrm>
            <a:prstGeom prst="homePlat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287338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spc="6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HASIL (40%)</a:t>
              </a:r>
              <a:endParaRPr lang="id-ID" b="1" spc="6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4" name="Pentagon 23">
              <a:extLst>
                <a:ext uri="{FF2B5EF4-FFF2-40B4-BE49-F238E27FC236}">
                  <a16:creationId xmlns:a16="http://schemas.microsoft.com/office/drawing/2014/main" id="{B62FE8BB-9F60-4EEC-B7B4-4E3D60433F1D}"/>
                </a:ext>
              </a:extLst>
            </p:cNvPr>
            <p:cNvSpPr/>
            <p:nvPr/>
          </p:nvSpPr>
          <p:spPr>
            <a:xfrm>
              <a:off x="2160587" y="1419225"/>
              <a:ext cx="4989775" cy="380359"/>
            </a:xfrm>
            <a:prstGeom prst="homePlat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spc="6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PENGUNGKIT (60%)</a:t>
              </a:r>
              <a:endParaRPr lang="id-ID" b="1" spc="6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7FA5F40-853B-4CD7-B7E7-60A91B8E1151}"/>
                </a:ext>
              </a:extLst>
            </p:cNvPr>
            <p:cNvSpPr/>
            <p:nvPr/>
          </p:nvSpPr>
          <p:spPr>
            <a:xfrm>
              <a:off x="2183150" y="1954653"/>
              <a:ext cx="4463895" cy="4031803"/>
            </a:xfrm>
            <a:prstGeom prst="rect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058542A-1A0D-414C-A6B2-2BF0DB337CC6}"/>
                </a:ext>
              </a:extLst>
            </p:cNvPr>
            <p:cNvSpPr/>
            <p:nvPr/>
          </p:nvSpPr>
          <p:spPr>
            <a:xfrm>
              <a:off x="6971597" y="1954653"/>
              <a:ext cx="3059817" cy="4031803"/>
            </a:xfrm>
            <a:prstGeom prst="rect">
              <a:avLst/>
            </a:prstGeom>
            <a:grpFill/>
            <a:ln>
              <a:solidFill>
                <a:srgbClr val="002060"/>
              </a:solidFill>
            </a:ln>
            <a:effectLst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7" name="Pentagon 26">
              <a:extLst>
                <a:ext uri="{FF2B5EF4-FFF2-40B4-BE49-F238E27FC236}">
                  <a16:creationId xmlns:a16="http://schemas.microsoft.com/office/drawing/2014/main" id="{30AD5F7F-52E2-45C0-A9BC-15550A9794A4}"/>
                </a:ext>
              </a:extLst>
            </p:cNvPr>
            <p:cNvSpPr/>
            <p:nvPr/>
          </p:nvSpPr>
          <p:spPr>
            <a:xfrm flipH="1">
              <a:off x="2183150" y="6109341"/>
              <a:ext cx="7848264" cy="380359"/>
            </a:xfrm>
            <a:prstGeom prst="homePlat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spc="6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PERBAIKAN   DAN   PEMBELAJARAN</a:t>
              </a:r>
              <a:endParaRPr lang="id-ID" b="1" spc="6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9" name="Right Arrow 28">
              <a:extLst>
                <a:ext uri="{FF2B5EF4-FFF2-40B4-BE49-F238E27FC236}">
                  <a16:creationId xmlns:a16="http://schemas.microsoft.com/office/drawing/2014/main" id="{49198B44-AED2-4C1A-943C-FCACA37D203A}"/>
                </a:ext>
              </a:extLst>
            </p:cNvPr>
            <p:cNvSpPr/>
            <p:nvPr/>
          </p:nvSpPr>
          <p:spPr>
            <a:xfrm>
              <a:off x="6647045" y="1954653"/>
              <a:ext cx="432157" cy="576390"/>
            </a:xfrm>
            <a:prstGeom prst="rightArrow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0" name="Right Arrow 29">
              <a:extLst>
                <a:ext uri="{FF2B5EF4-FFF2-40B4-BE49-F238E27FC236}">
                  <a16:creationId xmlns:a16="http://schemas.microsoft.com/office/drawing/2014/main" id="{E158AB99-E0F1-4159-B705-C1A402589A8B}"/>
                </a:ext>
              </a:extLst>
            </p:cNvPr>
            <p:cNvSpPr/>
            <p:nvPr/>
          </p:nvSpPr>
          <p:spPr>
            <a:xfrm>
              <a:off x="6647045" y="5410066"/>
              <a:ext cx="432157" cy="576390"/>
            </a:xfrm>
            <a:prstGeom prst="rightArrow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1" name="Right Arrow 30">
              <a:extLst>
                <a:ext uri="{FF2B5EF4-FFF2-40B4-BE49-F238E27FC236}">
                  <a16:creationId xmlns:a16="http://schemas.microsoft.com/office/drawing/2014/main" id="{F59A0BB6-42B2-4574-96FE-E664914E93C7}"/>
                </a:ext>
              </a:extLst>
            </p:cNvPr>
            <p:cNvSpPr/>
            <p:nvPr/>
          </p:nvSpPr>
          <p:spPr>
            <a:xfrm>
              <a:off x="6647045" y="2817775"/>
              <a:ext cx="432157" cy="576390"/>
            </a:xfrm>
            <a:prstGeom prst="rightArrow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2" name="Right Arrow 31">
              <a:extLst>
                <a:ext uri="{FF2B5EF4-FFF2-40B4-BE49-F238E27FC236}">
                  <a16:creationId xmlns:a16="http://schemas.microsoft.com/office/drawing/2014/main" id="{8967ACB0-565C-4248-9BDD-E4AE2C33BB88}"/>
                </a:ext>
              </a:extLst>
            </p:cNvPr>
            <p:cNvSpPr/>
            <p:nvPr/>
          </p:nvSpPr>
          <p:spPr>
            <a:xfrm>
              <a:off x="6647045" y="4546944"/>
              <a:ext cx="432157" cy="576390"/>
            </a:xfrm>
            <a:prstGeom prst="rightArrow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3" name="Right Arrow 32">
              <a:extLst>
                <a:ext uri="{FF2B5EF4-FFF2-40B4-BE49-F238E27FC236}">
                  <a16:creationId xmlns:a16="http://schemas.microsoft.com/office/drawing/2014/main" id="{8A77197E-0F40-4B95-A5A0-AB1C15FC22B9}"/>
                </a:ext>
              </a:extLst>
            </p:cNvPr>
            <p:cNvSpPr/>
            <p:nvPr/>
          </p:nvSpPr>
          <p:spPr>
            <a:xfrm>
              <a:off x="6647045" y="3680897"/>
              <a:ext cx="432157" cy="576390"/>
            </a:xfrm>
            <a:prstGeom prst="rightArrow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FC3EA3C6-285E-4FBB-80FA-D45D26AB929A}"/>
                </a:ext>
              </a:extLst>
            </p:cNvPr>
            <p:cNvSpPr/>
            <p:nvPr/>
          </p:nvSpPr>
          <p:spPr>
            <a:xfrm>
              <a:off x="3200196" y="2096558"/>
              <a:ext cx="2566913" cy="3388119"/>
            </a:xfrm>
            <a:prstGeom prst="roundRect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id="{755FF717-5954-48E8-BE3B-FB9272C7C03E}"/>
                </a:ext>
              </a:extLst>
            </p:cNvPr>
            <p:cNvSpPr/>
            <p:nvPr/>
          </p:nvSpPr>
          <p:spPr>
            <a:xfrm>
              <a:off x="7398548" y="2096557"/>
              <a:ext cx="2313520" cy="1989569"/>
            </a:xfrm>
            <a:prstGeom prst="roundRect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1400" b="1" dirty="0">
                  <a:solidFill>
                    <a:schemeClr val="tx1"/>
                  </a:solidFill>
                  <a:latin typeface="Arial Black" panose="020B0A04020102020204" pitchFamily="34" charset="0"/>
                  <a:cs typeface="Aharoni" panose="02010803020104030203" pitchFamily="2" charset="-79"/>
                </a:rPr>
                <a:t>PEMERINTAH YANG BERSIH DAN BEBAS DARI  KKN</a:t>
              </a:r>
            </a:p>
          </p:txBody>
        </p:sp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119A7717-5B4C-465C-B4C1-3798986DC7D6}"/>
                </a:ext>
              </a:extLst>
            </p:cNvPr>
            <p:cNvSpPr/>
            <p:nvPr/>
          </p:nvSpPr>
          <p:spPr>
            <a:xfrm>
              <a:off x="7403754" y="4228029"/>
              <a:ext cx="2315255" cy="1587266"/>
            </a:xfrm>
            <a:prstGeom prst="roundRect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1600" b="1" dirty="0">
                  <a:solidFill>
                    <a:schemeClr val="tx1"/>
                  </a:solidFill>
                  <a:latin typeface="Arial Black" panose="020B0A04020102020204" pitchFamily="34" charset="0"/>
                  <a:cs typeface="Aharoni" panose="02010803020104030203" pitchFamily="2" charset="-79"/>
                </a:rPr>
                <a:t>PENINGKATAN PELAYANAN PUBLIK</a:t>
              </a:r>
            </a:p>
          </p:txBody>
        </p:sp>
        <p:grpSp>
          <p:nvGrpSpPr>
            <p:cNvPr id="24595" name="Group 41">
              <a:extLst>
                <a:ext uri="{FF2B5EF4-FFF2-40B4-BE49-F238E27FC236}">
                  <a16:creationId xmlns:a16="http://schemas.microsoft.com/office/drawing/2014/main" id="{7F763809-DC19-4F7B-ACA0-38DFF11B2D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9846" y="2001466"/>
              <a:ext cx="7339742" cy="3873808"/>
              <a:chOff x="793579" y="1867237"/>
              <a:chExt cx="7341226" cy="3873731"/>
            </a:xfrm>
            <a:grpFill/>
          </p:grpSpPr>
          <p:sp>
            <p:nvSpPr>
              <p:cNvPr id="43" name="Rounded Rectangle 42">
                <a:extLst>
                  <a:ext uri="{FF2B5EF4-FFF2-40B4-BE49-F238E27FC236}">
                    <a16:creationId xmlns:a16="http://schemas.microsoft.com/office/drawing/2014/main" id="{E0939BC5-6499-4A02-B0BF-9895262ECE5F}"/>
                  </a:ext>
                </a:extLst>
              </p:cNvPr>
              <p:cNvSpPr/>
              <p:nvPr/>
            </p:nvSpPr>
            <p:spPr>
              <a:xfrm rot="16200000">
                <a:off x="-952335" y="3613151"/>
                <a:ext cx="3873731" cy="381903"/>
              </a:xfrm>
              <a:prstGeom prst="roundRect">
                <a:avLst/>
              </a:prstGeom>
              <a:grpFill/>
              <a:ln>
                <a:solidFill>
                  <a:srgbClr val="002060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schemeClr val="tx1"/>
                    </a:solidFill>
                    <a:latin typeface="Arial Black" panose="020B0A04020102020204" pitchFamily="34" charset="0"/>
                    <a:cs typeface="Aharoni" panose="02010803020104030203" pitchFamily="2" charset="-79"/>
                  </a:rPr>
                  <a:t>MANAJEMEN  PERUBAHAN</a:t>
                </a:r>
                <a:r>
                  <a:rPr lang="id-ID" b="1" dirty="0">
                    <a:solidFill>
                      <a:schemeClr val="tx1"/>
                    </a:solidFill>
                    <a:latin typeface="Arial Black" panose="020B0A04020102020204" pitchFamily="34" charset="0"/>
                    <a:cs typeface="Aharoni" panose="02010803020104030203" pitchFamily="2" charset="-79"/>
                  </a:rPr>
                  <a:t> (5</a:t>
                </a:r>
                <a:r>
                  <a:rPr lang="id-ID" b="1" dirty="0">
                    <a:solidFill>
                      <a:schemeClr val="tx1"/>
                    </a:solidFill>
                    <a:latin typeface="Arial Black" panose="020B0A04020102020204" pitchFamily="34" charset="0"/>
                  </a:rPr>
                  <a:t>)</a:t>
                </a:r>
              </a:p>
            </p:txBody>
          </p:sp>
          <p:sp>
            <p:nvSpPr>
              <p:cNvPr id="45" name="Rounded Rectangle 44">
                <a:extLst>
                  <a:ext uri="{FF2B5EF4-FFF2-40B4-BE49-F238E27FC236}">
                    <a16:creationId xmlns:a16="http://schemas.microsoft.com/office/drawing/2014/main" id="{968D317C-CD2E-4B62-81D0-8683BF30F74D}"/>
                  </a:ext>
                </a:extLst>
              </p:cNvPr>
              <p:cNvSpPr/>
              <p:nvPr/>
            </p:nvSpPr>
            <p:spPr>
              <a:xfrm>
                <a:off x="1947969" y="2215405"/>
                <a:ext cx="2140396" cy="838237"/>
              </a:xfrm>
              <a:prstGeom prst="roundRect">
                <a:avLst/>
              </a:prstGeom>
              <a:grpFill/>
              <a:ln>
                <a:solidFill>
                  <a:srgbClr val="002060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d-ID" b="1" dirty="0">
                    <a:solidFill>
                      <a:schemeClr val="tx1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PENATAAN TATALAKSANA</a:t>
                </a:r>
                <a:r>
                  <a:rPr lang="en-ID" b="1" dirty="0">
                    <a:solidFill>
                      <a:schemeClr val="tx1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 </a:t>
                </a:r>
                <a:r>
                  <a:rPr lang="id-ID" b="1" dirty="0">
                    <a:solidFill>
                      <a:schemeClr val="tx1"/>
                    </a:solidFill>
                    <a:latin typeface="Arial Black" panose="020B0A04020102020204" pitchFamily="34" charset="0"/>
                    <a:cs typeface="Aharoni" panose="02010803020104030203" pitchFamily="2" charset="-79"/>
                  </a:rPr>
                  <a:t>(5)</a:t>
                </a:r>
              </a:p>
            </p:txBody>
          </p:sp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6BD8C008-99B6-4A7E-A733-813DD59A5A89}"/>
                  </a:ext>
                </a:extLst>
              </p:cNvPr>
              <p:cNvSpPr/>
              <p:nvPr/>
            </p:nvSpPr>
            <p:spPr>
              <a:xfrm rot="16200000">
                <a:off x="2913570" y="3621831"/>
                <a:ext cx="3873731" cy="364544"/>
              </a:xfrm>
              <a:prstGeom prst="roundRect">
                <a:avLst/>
              </a:prstGeom>
              <a:grpFill/>
              <a:ln>
                <a:solidFill>
                  <a:srgbClr val="002060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schemeClr val="tx1"/>
                    </a:solidFill>
                    <a:latin typeface="Arial Black" panose="020B0A04020102020204" pitchFamily="34" charset="0"/>
                  </a:rPr>
                  <a:t>PENINGKATAN KUALITAS PELAYANAN PUBLIK</a:t>
                </a:r>
                <a:r>
                  <a:rPr lang="id-ID" b="1" dirty="0">
                    <a:solidFill>
                      <a:schemeClr val="tx1"/>
                    </a:solidFill>
                    <a:latin typeface="Arial Black" panose="020B0A04020102020204" pitchFamily="34" charset="0"/>
                  </a:rPr>
                  <a:t>     (10</a:t>
                </a:r>
                <a:r>
                  <a:rPr lang="id-ID" sz="1200" b="1" dirty="0">
                    <a:solidFill>
                      <a:schemeClr val="tx1"/>
                    </a:solidFill>
                    <a:latin typeface="Arial Black" panose="020B0A04020102020204" pitchFamily="34" charset="0"/>
                  </a:rPr>
                  <a:t>)</a:t>
                </a:r>
              </a:p>
            </p:txBody>
          </p:sp>
          <p:sp>
            <p:nvSpPr>
              <p:cNvPr id="51" name="Right Arrow 50">
                <a:extLst>
                  <a:ext uri="{FF2B5EF4-FFF2-40B4-BE49-F238E27FC236}">
                    <a16:creationId xmlns:a16="http://schemas.microsoft.com/office/drawing/2014/main" id="{3CC497C2-A00B-4150-B076-24B6AF5E8065}"/>
                  </a:ext>
                </a:extLst>
              </p:cNvPr>
              <p:cNvSpPr/>
              <p:nvPr/>
            </p:nvSpPr>
            <p:spPr>
              <a:xfrm>
                <a:off x="1269222" y="3587595"/>
                <a:ext cx="390584" cy="433015"/>
              </a:xfrm>
              <a:prstGeom prst="rightArrow">
                <a:avLst/>
              </a:prstGeom>
              <a:grpFill/>
              <a:ln>
                <a:solidFill>
                  <a:srgbClr val="002060"/>
                </a:solidFill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63" name="Rounded Rectangle 62">
                <a:extLst>
                  <a:ext uri="{FF2B5EF4-FFF2-40B4-BE49-F238E27FC236}">
                    <a16:creationId xmlns:a16="http://schemas.microsoft.com/office/drawing/2014/main" id="{98CA285F-2216-4C2F-9943-7B0DF0C38F78}"/>
                  </a:ext>
                </a:extLst>
              </p:cNvPr>
              <p:cNvSpPr/>
              <p:nvPr/>
            </p:nvSpPr>
            <p:spPr>
              <a:xfrm>
                <a:off x="1928874" y="3053642"/>
                <a:ext cx="2135187" cy="662687"/>
              </a:xfrm>
              <a:prstGeom prst="roundRect">
                <a:avLst/>
              </a:prstGeom>
              <a:grpFill/>
              <a:ln>
                <a:solidFill>
                  <a:srgbClr val="002060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d-ID" sz="1600" b="1" dirty="0">
                    <a:solidFill>
                      <a:schemeClr val="tx1"/>
                    </a:solidFill>
                    <a:latin typeface="Arial Black" panose="020B0A04020102020204" pitchFamily="34" charset="0"/>
                  </a:rPr>
                  <a:t>PENATAAN MANAJEMEN SDM</a:t>
                </a:r>
                <a:r>
                  <a:rPr lang="en-ID" sz="1600" b="1" dirty="0">
                    <a:solidFill>
                      <a:schemeClr val="tx1"/>
                    </a:solidFill>
                    <a:latin typeface="Arial Black" panose="020B0A04020102020204" pitchFamily="34" charset="0"/>
                  </a:rPr>
                  <a:t> </a:t>
                </a:r>
                <a:r>
                  <a:rPr lang="id-ID" b="1" dirty="0">
                    <a:solidFill>
                      <a:schemeClr val="tx1"/>
                    </a:solidFill>
                    <a:latin typeface="Arial Black" panose="020B0A04020102020204" pitchFamily="34" charset="0"/>
                  </a:rPr>
                  <a:t>(15)</a:t>
                </a:r>
              </a:p>
            </p:txBody>
          </p:sp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E8B0627C-7CA9-4ECE-A0C7-8D574174940F}"/>
                  </a:ext>
                </a:extLst>
              </p:cNvPr>
              <p:cNvSpPr/>
              <p:nvPr/>
            </p:nvSpPr>
            <p:spPr>
              <a:xfrm>
                <a:off x="1911514" y="3814344"/>
                <a:ext cx="2135187" cy="456421"/>
              </a:xfrm>
              <a:prstGeom prst="roundRect">
                <a:avLst/>
              </a:prstGeom>
              <a:grpFill/>
              <a:ln>
                <a:solidFill>
                  <a:srgbClr val="002060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d-ID" b="1" dirty="0">
                    <a:solidFill>
                      <a:schemeClr val="tx1"/>
                    </a:solidFill>
                    <a:latin typeface="Arial Black" panose="020B0A04020102020204" pitchFamily="34" charset="0"/>
                    <a:cs typeface="Aharoni" panose="02010803020104030203" pitchFamily="2" charset="-79"/>
                  </a:rPr>
                  <a:t>PENGUATAN PENGAWASAN  </a:t>
                </a:r>
                <a:r>
                  <a:rPr lang="id-ID" sz="2000" b="1" dirty="0">
                    <a:solidFill>
                      <a:schemeClr val="tx1"/>
                    </a:solidFill>
                    <a:latin typeface="Arial Black" panose="020B0A04020102020204" pitchFamily="34" charset="0"/>
                    <a:cs typeface="Aharoni" panose="02010803020104030203" pitchFamily="2" charset="-79"/>
                  </a:rPr>
                  <a:t>(15)</a:t>
                </a:r>
              </a:p>
            </p:txBody>
          </p:sp>
          <p:sp>
            <p:nvSpPr>
              <p:cNvPr id="65" name="Rounded Rectangle 64">
                <a:extLst>
                  <a:ext uri="{FF2B5EF4-FFF2-40B4-BE49-F238E27FC236}">
                    <a16:creationId xmlns:a16="http://schemas.microsoft.com/office/drawing/2014/main" id="{104F08A0-D383-49F5-AB1D-8A6904AC69DD}"/>
                  </a:ext>
                </a:extLst>
              </p:cNvPr>
              <p:cNvSpPr/>
              <p:nvPr/>
            </p:nvSpPr>
            <p:spPr>
              <a:xfrm>
                <a:off x="1926962" y="4393647"/>
                <a:ext cx="2135187" cy="858431"/>
              </a:xfrm>
              <a:prstGeom prst="roundRect">
                <a:avLst/>
              </a:prstGeom>
              <a:grpFill/>
              <a:ln>
                <a:solidFill>
                  <a:srgbClr val="002060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d-ID" b="1" dirty="0">
                    <a:solidFill>
                      <a:schemeClr val="tx1"/>
                    </a:solidFill>
                    <a:latin typeface="Arial Black" panose="020B0A04020102020204" pitchFamily="34" charset="0"/>
                    <a:cs typeface="Aharoni" panose="02010803020104030203" pitchFamily="2" charset="-79"/>
                  </a:rPr>
                  <a:t>PENGUATAN AKUNTABILITAS KINERJA (10)</a:t>
                </a:r>
              </a:p>
            </p:txBody>
          </p:sp>
          <p:sp>
            <p:nvSpPr>
              <p:cNvPr id="66" name="Right Arrow 65">
                <a:extLst>
                  <a:ext uri="{FF2B5EF4-FFF2-40B4-BE49-F238E27FC236}">
                    <a16:creationId xmlns:a16="http://schemas.microsoft.com/office/drawing/2014/main" id="{C0EB7E5D-56AE-493C-9CE9-807FA97A7190}"/>
                  </a:ext>
                </a:extLst>
              </p:cNvPr>
              <p:cNvSpPr/>
              <p:nvPr/>
            </p:nvSpPr>
            <p:spPr>
              <a:xfrm>
                <a:off x="4327921" y="3548098"/>
                <a:ext cx="208311" cy="431552"/>
              </a:xfrm>
              <a:prstGeom prst="rightArrow">
                <a:avLst/>
              </a:prstGeom>
              <a:grpFill/>
              <a:ln>
                <a:solidFill>
                  <a:srgbClr val="002060"/>
                </a:solidFill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69" name="Rounded Rectangle 68">
                <a:extLst>
                  <a:ext uri="{FF2B5EF4-FFF2-40B4-BE49-F238E27FC236}">
                    <a16:creationId xmlns:a16="http://schemas.microsoft.com/office/drawing/2014/main" id="{DC52F324-D35F-439A-96D6-35AC11EDE71E}"/>
                  </a:ext>
                </a:extLst>
              </p:cNvPr>
              <p:cNvSpPr/>
              <p:nvPr/>
            </p:nvSpPr>
            <p:spPr>
              <a:xfrm>
                <a:off x="6001353" y="2728880"/>
                <a:ext cx="2133452" cy="457884"/>
              </a:xfrm>
              <a:prstGeom prst="roundRect">
                <a:avLst/>
              </a:prstGeom>
              <a:grpFill/>
              <a:ln>
                <a:solidFill>
                  <a:srgbClr val="002060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d-ID" b="1" dirty="0">
                    <a:solidFill>
                      <a:schemeClr val="tx1"/>
                    </a:solidFill>
                    <a:latin typeface="Arial Black" panose="020B0A04020102020204" pitchFamily="34" charset="0"/>
                    <a:cs typeface="Aharoni" panose="02010803020104030203" pitchFamily="2" charset="-79"/>
                  </a:rPr>
                  <a:t>Nilai persepsi korupsi </a:t>
                </a: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d-ID" b="1" dirty="0">
                    <a:solidFill>
                      <a:schemeClr val="tx1"/>
                    </a:solidFill>
                    <a:latin typeface="Arial Black" panose="020B0A04020102020204" pitchFamily="34" charset="0"/>
                    <a:cs typeface="Aharoni" panose="02010803020104030203" pitchFamily="2" charset="-79"/>
                  </a:rPr>
                  <a:t>(survei eksternal) (15)</a:t>
                </a:r>
              </a:p>
            </p:txBody>
          </p:sp>
          <p:sp>
            <p:nvSpPr>
              <p:cNvPr id="70" name="Rounded Rectangle 69">
                <a:extLst>
                  <a:ext uri="{FF2B5EF4-FFF2-40B4-BE49-F238E27FC236}">
                    <a16:creationId xmlns:a16="http://schemas.microsoft.com/office/drawing/2014/main" id="{12D3AFF7-6BAD-40FB-A48C-67BE36A86BF8}"/>
                  </a:ext>
                </a:extLst>
              </p:cNvPr>
              <p:cNvSpPr/>
              <p:nvPr/>
            </p:nvSpPr>
            <p:spPr>
              <a:xfrm>
                <a:off x="6001353" y="3259908"/>
                <a:ext cx="2133452" cy="456421"/>
              </a:xfrm>
              <a:prstGeom prst="roundRect">
                <a:avLst/>
              </a:prstGeom>
              <a:grpFill/>
              <a:ln>
                <a:solidFill>
                  <a:srgbClr val="002060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d-ID" b="1" dirty="0">
                    <a:solidFill>
                      <a:schemeClr val="tx1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Presentase PENYELESAIAN </a:t>
                </a:r>
                <a:r>
                  <a:rPr lang="id-ID" b="1" dirty="0">
                    <a:solidFill>
                      <a:schemeClr val="tx1"/>
                    </a:solidFill>
                    <a:latin typeface="Arial Black" panose="020B0A04020102020204" pitchFamily="34" charset="0"/>
                    <a:cs typeface="Aharoni" panose="02010803020104030203" pitchFamily="2" charset="-79"/>
                  </a:rPr>
                  <a:t>TLHP (5)</a:t>
                </a:r>
              </a:p>
            </p:txBody>
          </p:sp>
          <p:sp>
            <p:nvSpPr>
              <p:cNvPr id="71" name="Rounded Rectangle 70">
                <a:extLst>
                  <a:ext uri="{FF2B5EF4-FFF2-40B4-BE49-F238E27FC236}">
                    <a16:creationId xmlns:a16="http://schemas.microsoft.com/office/drawing/2014/main" id="{B1DF39F2-22B5-4D98-909D-89E5CDEF8C47}"/>
                  </a:ext>
                </a:extLst>
              </p:cNvPr>
              <p:cNvSpPr/>
              <p:nvPr/>
            </p:nvSpPr>
            <p:spPr>
              <a:xfrm>
                <a:off x="5994409" y="4692361"/>
                <a:ext cx="2133452" cy="858431"/>
              </a:xfrm>
              <a:prstGeom prst="roundRect">
                <a:avLst/>
              </a:prstGeom>
              <a:grpFill/>
              <a:ln>
                <a:solidFill>
                  <a:srgbClr val="002060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d-ID" dirty="0">
                    <a:solidFill>
                      <a:schemeClr val="tx1"/>
                    </a:solidFill>
                    <a:latin typeface="Arial Black" panose="020B0A04020102020204" pitchFamily="34" charset="0"/>
                    <a:cs typeface="Aharoni" panose="02010803020104030203" pitchFamily="2" charset="-79"/>
                  </a:rPr>
                  <a:t>Nilai persepsi kualitas pelayanan (survei eksternal) (20)</a:t>
                </a:r>
              </a:p>
            </p:txBody>
          </p:sp>
        </p:grpSp>
      </p:grp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51B7156-D0F7-48B6-BBB2-7F49ABF9AC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5360878"/>
              </p:ext>
            </p:extLst>
          </p:nvPr>
        </p:nvGraphicFramePr>
        <p:xfrm>
          <a:off x="-1" y="0"/>
          <a:ext cx="12192001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579" name="TextBox 7">
            <a:extLst>
              <a:ext uri="{FF2B5EF4-FFF2-40B4-BE49-F238E27FC236}">
                <a16:creationId xmlns:a16="http://schemas.microsoft.com/office/drawing/2014/main" id="{BB54745B-5699-46D2-857F-26C13FC8D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6850" y="2046288"/>
            <a:ext cx="4256088" cy="26781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d-ID" altLang="id-ID" dirty="0">
                <a:latin typeface="Cooper Black" panose="0208090404030B020404" pitchFamily="18" charset="0"/>
              </a:rPr>
              <a:t>Sasaran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d-ID" altLang="id-ID" dirty="0">
                <a:latin typeface="Cooper Black" panose="0208090404030B020404" pitchFamily="18" charset="0"/>
              </a:rPr>
              <a:t>Pembangunan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d-ID" dirty="0">
                <a:latin typeface="Cooper Black" panose="0208090404030B020404" pitchFamily="18" charset="0"/>
              </a:rPr>
              <a:t>Zona </a:t>
            </a:r>
            <a:r>
              <a:rPr lang="en-US" altLang="id-ID" dirty="0" err="1">
                <a:latin typeface="Cooper Black" panose="0208090404030B020404" pitchFamily="18" charset="0"/>
              </a:rPr>
              <a:t>Integritas</a:t>
            </a:r>
            <a:r>
              <a:rPr lang="id-ID" altLang="id-ID" dirty="0">
                <a:latin typeface="Cooper Black" panose="0208090404030B020404" pitchFamily="18" charset="0"/>
              </a:rPr>
              <a:t> WBK/WBBM                   ( 6 area perubahan)</a:t>
            </a:r>
            <a:endParaRPr lang="en-ID" altLang="id-ID" dirty="0">
              <a:latin typeface="Cooper Black" panose="0208090404030B0204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d-ID" altLang="id-ID" dirty="0">
                <a:latin typeface="Cooper Black" panose="0208090404030B020404" pitchFamily="18" charset="0"/>
              </a:rPr>
              <a:t>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80A3BE8-BA2A-4046-8002-26EA0A3F2397}"/>
              </a:ext>
            </a:extLst>
          </p:cNvPr>
          <p:cNvSpPr/>
          <p:nvPr/>
        </p:nvSpPr>
        <p:spPr>
          <a:xfrm>
            <a:off x="5184774" y="431802"/>
            <a:ext cx="1844675" cy="17780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8D59641-C4C9-4130-B8F1-152F42452C8D}"/>
              </a:ext>
            </a:extLst>
          </p:cNvPr>
          <p:cNvSpPr/>
          <p:nvPr/>
        </p:nvSpPr>
        <p:spPr>
          <a:xfrm>
            <a:off x="7324803" y="2096551"/>
            <a:ext cx="1730375" cy="1603375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BB02205-8625-497A-9213-E2691D41E94B}"/>
              </a:ext>
            </a:extLst>
          </p:cNvPr>
          <p:cNvSpPr/>
          <p:nvPr/>
        </p:nvSpPr>
        <p:spPr>
          <a:xfrm>
            <a:off x="3119438" y="1271588"/>
            <a:ext cx="1730375" cy="1779587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D0E7605-CB53-4709-B4B6-E39CB9DCB0B5}"/>
              </a:ext>
            </a:extLst>
          </p:cNvPr>
          <p:cNvSpPr/>
          <p:nvPr/>
        </p:nvSpPr>
        <p:spPr>
          <a:xfrm>
            <a:off x="5307013" y="4697413"/>
            <a:ext cx="1730375" cy="17780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A5AE9CC-29D7-46E2-8027-64E8A7D3C086}"/>
              </a:ext>
            </a:extLst>
          </p:cNvPr>
          <p:cNvSpPr/>
          <p:nvPr/>
        </p:nvSpPr>
        <p:spPr>
          <a:xfrm>
            <a:off x="7397750" y="4108450"/>
            <a:ext cx="1728788" cy="1779588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496365E-FF37-4B76-A56A-B1A89526B482}"/>
              </a:ext>
            </a:extLst>
          </p:cNvPr>
          <p:cNvSpPr/>
          <p:nvPr/>
        </p:nvSpPr>
        <p:spPr>
          <a:xfrm>
            <a:off x="3181350" y="3906838"/>
            <a:ext cx="1728788" cy="17780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dirty="0"/>
          </a:p>
        </p:txBody>
      </p:sp>
      <p:sp>
        <p:nvSpPr>
          <p:cNvPr id="24586" name="TextBox 14">
            <a:extLst>
              <a:ext uri="{FF2B5EF4-FFF2-40B4-BE49-F238E27FC236}">
                <a16:creationId xmlns:a16="http://schemas.microsoft.com/office/drawing/2014/main" id="{F55925DD-9375-479C-B63F-97F87AB66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8663" y="1493838"/>
            <a:ext cx="14573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d-ID" sz="2000" dirty="0" err="1">
                <a:solidFill>
                  <a:schemeClr val="bg1"/>
                </a:solidFill>
                <a:latin typeface="Arial Black" panose="020B0A04020102020204" pitchFamily="34" charset="0"/>
              </a:rPr>
              <a:t>P</a:t>
            </a:r>
            <a:r>
              <a:rPr lang="en-US" altLang="id-ID" sz="1600" dirty="0" err="1">
                <a:solidFill>
                  <a:schemeClr val="bg1"/>
                </a:solidFill>
                <a:latin typeface="Arial Black" panose="020B0A04020102020204" pitchFamily="34" charset="0"/>
              </a:rPr>
              <a:t>eningkatan</a:t>
            </a:r>
            <a:r>
              <a:rPr lang="en-US" altLang="id-ID" sz="16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Arial Black" panose="020B0A04020102020204" pitchFamily="34" charset="0"/>
              </a:rPr>
              <a:t>Kualitas</a:t>
            </a:r>
            <a:r>
              <a:rPr lang="en-US" altLang="id-ID" sz="16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Arial Black" panose="020B0A04020102020204" pitchFamily="34" charset="0"/>
              </a:rPr>
              <a:t>Pelayanan</a:t>
            </a:r>
            <a:r>
              <a:rPr lang="en-US" altLang="id-ID" sz="16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Arial Black" panose="020B0A04020102020204" pitchFamily="34" charset="0"/>
              </a:rPr>
              <a:t>Publik</a:t>
            </a:r>
            <a:endParaRPr lang="id-ID" altLang="id-ID" sz="16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d-ID" altLang="id-ID" sz="1600" dirty="0">
                <a:solidFill>
                  <a:schemeClr val="bg1"/>
                </a:solidFill>
                <a:latin typeface="Arial Black" panose="020B0A04020102020204" pitchFamily="34" charset="0"/>
              </a:rPr>
              <a:t>(6)</a:t>
            </a:r>
            <a:endParaRPr lang="en-ID" altLang="id-ID" sz="1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4587" name="TextBox 17">
            <a:extLst>
              <a:ext uri="{FF2B5EF4-FFF2-40B4-BE49-F238E27FC236}">
                <a16:creationId xmlns:a16="http://schemas.microsoft.com/office/drawing/2014/main" id="{1C9FEFD6-E41F-41DA-B953-D7EB3E22F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6056" y="1029607"/>
            <a:ext cx="16621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d-ID" sz="1600" dirty="0" err="1">
                <a:solidFill>
                  <a:schemeClr val="bg1"/>
                </a:solidFill>
                <a:latin typeface="Arial Black" panose="020B0A04020102020204" pitchFamily="34" charset="0"/>
              </a:rPr>
              <a:t>Penataan</a:t>
            </a:r>
            <a:r>
              <a:rPr lang="en-US" altLang="id-ID" sz="16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Arial Black" panose="020B0A04020102020204" pitchFamily="34" charset="0"/>
              </a:rPr>
              <a:t>Tatalaksana</a:t>
            </a:r>
            <a:endParaRPr lang="id-ID" altLang="id-ID" sz="16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d-ID" altLang="id-ID" sz="1200" dirty="0">
                <a:solidFill>
                  <a:schemeClr val="bg1"/>
                </a:solidFill>
                <a:latin typeface="Arial Black" panose="020B0A04020102020204" pitchFamily="34" charset="0"/>
              </a:rPr>
              <a:t>(2)</a:t>
            </a:r>
            <a:endParaRPr lang="en-ID" altLang="id-ID" sz="1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4588" name="TextBox 18">
            <a:extLst>
              <a:ext uri="{FF2B5EF4-FFF2-40B4-BE49-F238E27FC236}">
                <a16:creationId xmlns:a16="http://schemas.microsoft.com/office/drawing/2014/main" id="{90D7252F-28B0-4C53-B4EC-A1CCF25B0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8368" y="2578548"/>
            <a:ext cx="14573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d-ID" sz="1600" dirty="0" err="1">
                <a:solidFill>
                  <a:schemeClr val="bg1"/>
                </a:solidFill>
                <a:latin typeface="Arial Black" panose="020B0A04020102020204" pitchFamily="34" charset="0"/>
              </a:rPr>
              <a:t>Manajemen</a:t>
            </a:r>
            <a:r>
              <a:rPr lang="en-US" altLang="id-ID" sz="16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Arial Black" panose="020B0A04020102020204" pitchFamily="34" charset="0"/>
              </a:rPr>
              <a:t>Perubahan</a:t>
            </a:r>
            <a:endParaRPr lang="id-ID" altLang="id-ID" sz="16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d-ID" altLang="id-ID" sz="1600" dirty="0">
                <a:solidFill>
                  <a:schemeClr val="bg1"/>
                </a:solidFill>
                <a:latin typeface="Arial Black" panose="020B0A04020102020204" pitchFamily="34" charset="0"/>
              </a:rPr>
              <a:t>(1)</a:t>
            </a:r>
            <a:endParaRPr lang="en-ID" altLang="id-ID" sz="1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4589" name="TextBox 19">
            <a:extLst>
              <a:ext uri="{FF2B5EF4-FFF2-40B4-BE49-F238E27FC236}">
                <a16:creationId xmlns:a16="http://schemas.microsoft.com/office/drawing/2014/main" id="{5D221682-41A7-4389-9530-DD5AC1228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9613" y="4343400"/>
            <a:ext cx="15922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d-ID" sz="1600" dirty="0" err="1">
                <a:solidFill>
                  <a:schemeClr val="bg1"/>
                </a:solidFill>
                <a:latin typeface="Arial Black" panose="020B0A04020102020204" pitchFamily="34" charset="0"/>
              </a:rPr>
              <a:t>Penguatan</a:t>
            </a:r>
            <a:r>
              <a:rPr lang="en-US" altLang="id-ID" sz="16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Arial Black" panose="020B0A04020102020204" pitchFamily="34" charset="0"/>
              </a:rPr>
              <a:t>Pengawasan</a:t>
            </a:r>
            <a:endParaRPr lang="id-ID" altLang="id-ID" sz="16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d-ID" altLang="id-ID" sz="1600" dirty="0">
                <a:solidFill>
                  <a:schemeClr val="bg1"/>
                </a:solidFill>
                <a:latin typeface="Arial Black" panose="020B0A04020102020204" pitchFamily="34" charset="0"/>
              </a:rPr>
              <a:t>(4)</a:t>
            </a:r>
            <a:endParaRPr lang="en-ID" altLang="id-ID" sz="1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4590" name="TextBox 20">
            <a:extLst>
              <a:ext uri="{FF2B5EF4-FFF2-40B4-BE49-F238E27FC236}">
                <a16:creationId xmlns:a16="http://schemas.microsoft.com/office/drawing/2014/main" id="{D26F5D42-A16B-4E93-9A79-AAA098D3B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5274" y="5164138"/>
            <a:ext cx="17764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d-ID" sz="1600" dirty="0" err="1">
                <a:solidFill>
                  <a:schemeClr val="bg1"/>
                </a:solidFill>
                <a:latin typeface="Arial Black" panose="020B0A04020102020204" pitchFamily="34" charset="0"/>
              </a:rPr>
              <a:t>Penguatan</a:t>
            </a:r>
            <a:r>
              <a:rPr lang="en-US" altLang="id-ID" sz="16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Arial Black" panose="020B0A04020102020204" pitchFamily="34" charset="0"/>
              </a:rPr>
              <a:t>Akuntabilitas</a:t>
            </a:r>
            <a:endParaRPr lang="id-ID" altLang="id-ID" sz="16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d-ID" altLang="id-ID" sz="1600" dirty="0">
                <a:solidFill>
                  <a:schemeClr val="bg1"/>
                </a:solidFill>
                <a:latin typeface="Arial Black" panose="020B0A04020102020204" pitchFamily="34" charset="0"/>
              </a:rPr>
              <a:t>(5)</a:t>
            </a:r>
            <a:endParaRPr lang="en-ID" altLang="id-ID" sz="1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4591" name="TextBox 21">
            <a:extLst>
              <a:ext uri="{FF2B5EF4-FFF2-40B4-BE49-F238E27FC236}">
                <a16:creationId xmlns:a16="http://schemas.microsoft.com/office/drawing/2014/main" id="{535FEBD9-195B-42DF-9893-80484DD56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2050" y="4314825"/>
            <a:ext cx="14573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d-ID" sz="1600" dirty="0" err="1">
                <a:solidFill>
                  <a:schemeClr val="bg1"/>
                </a:solidFill>
                <a:latin typeface="Arial Black" panose="020B0A04020102020204" pitchFamily="34" charset="0"/>
              </a:rPr>
              <a:t>Penataan</a:t>
            </a:r>
            <a:r>
              <a:rPr lang="en-US" altLang="id-ID" sz="16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Arial Black" panose="020B0A04020102020204" pitchFamily="34" charset="0"/>
              </a:rPr>
              <a:t>Sistem</a:t>
            </a:r>
            <a:r>
              <a:rPr lang="en-US" altLang="id-ID" sz="16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600" dirty="0" err="1">
                <a:solidFill>
                  <a:schemeClr val="bg1"/>
                </a:solidFill>
                <a:latin typeface="Arial Black" panose="020B0A04020102020204" pitchFamily="34" charset="0"/>
              </a:rPr>
              <a:t>Manajemen</a:t>
            </a:r>
            <a:r>
              <a:rPr lang="en-US" altLang="id-ID" sz="1600" dirty="0">
                <a:solidFill>
                  <a:schemeClr val="bg1"/>
                </a:solidFill>
                <a:latin typeface="Arial Black" panose="020B0A04020102020204" pitchFamily="34" charset="0"/>
              </a:rPr>
              <a:t> SDM</a:t>
            </a:r>
            <a:endParaRPr lang="id-ID" altLang="id-ID" sz="16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d-ID" altLang="id-ID" sz="1600" dirty="0">
                <a:solidFill>
                  <a:schemeClr val="bg1"/>
                </a:solidFill>
                <a:latin typeface="Arial Black" panose="020B0A04020102020204" pitchFamily="34" charset="0"/>
              </a:rPr>
              <a:t>(3)</a:t>
            </a:r>
            <a:endParaRPr lang="en-ID" altLang="id-ID" sz="1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5E5FB10-9F99-4370-BE7B-ADE1FA665A6B}"/>
              </a:ext>
            </a:extLst>
          </p:cNvPr>
          <p:cNvSpPr txBox="1"/>
          <p:nvPr/>
        </p:nvSpPr>
        <p:spPr>
          <a:xfrm>
            <a:off x="209551" y="80963"/>
            <a:ext cx="3024188" cy="32316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200" dirty="0">
                <a:solidFill>
                  <a:prstClr val="black"/>
                </a:solidFill>
                <a:latin typeface="Arial Black" panose="020B0A04020102020204" pitchFamily="34" charset="0"/>
              </a:rPr>
              <a:t>M</a:t>
            </a:r>
            <a:r>
              <a:rPr lang="id-ID" sz="1200" dirty="0">
                <a:solidFill>
                  <a:prstClr val="black"/>
                </a:solidFill>
                <a:latin typeface="Arial Black" panose="020B0A04020102020204" pitchFamily="34" charset="0"/>
              </a:rPr>
              <a:t>eningkatnya kualitas pelayanan publik (lebih cepat, lebih murah, lebih aman, dan lebih mudah dijangkau) pada</a:t>
            </a:r>
            <a:r>
              <a:rPr lang="en-US" sz="1200" dirty="0">
                <a:solidFill>
                  <a:prstClr val="black"/>
                </a:solidFill>
                <a:latin typeface="Arial Black" panose="020B0A04020102020204" pitchFamily="34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rial Black" panose="020B0A04020102020204" pitchFamily="34" charset="0"/>
                <a:ea typeface="Calibri" pitchFamily="34" charset="0"/>
              </a:rPr>
              <a:t>Unit </a:t>
            </a:r>
            <a:r>
              <a:rPr lang="en-US" sz="1200" dirty="0" err="1">
                <a:solidFill>
                  <a:prstClr val="black"/>
                </a:solidFill>
                <a:latin typeface="Arial Black" panose="020B0A04020102020204" pitchFamily="34" charset="0"/>
                <a:ea typeface="Calibri" pitchFamily="34" charset="0"/>
              </a:rPr>
              <a:t>Kerja</a:t>
            </a:r>
            <a:r>
              <a:rPr lang="id-ID" sz="1200" dirty="0">
                <a:solidFill>
                  <a:prstClr val="black"/>
                </a:solidFill>
                <a:latin typeface="Arial Black" panose="020B0A04020102020204" pitchFamily="34" charset="0"/>
                <a:ea typeface="Calibri" pitchFamily="34" charset="0"/>
              </a:rPr>
              <a:t>  ZI </a:t>
            </a:r>
            <a:r>
              <a:rPr lang="en-US" sz="1200" dirty="0">
                <a:solidFill>
                  <a:prstClr val="black"/>
                </a:solidFill>
                <a:latin typeface="Arial Black" panose="020B0A04020102020204" pitchFamily="34" charset="0"/>
                <a:ea typeface="Calibri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 Black" panose="020B0A04020102020204" pitchFamily="34" charset="0"/>
                <a:ea typeface="Calibri" pitchFamily="34" charset="0"/>
              </a:rPr>
              <a:t>menuju</a:t>
            </a:r>
            <a:r>
              <a:rPr lang="en-US" sz="1200" dirty="0">
                <a:solidFill>
                  <a:prstClr val="black"/>
                </a:solidFill>
                <a:latin typeface="Arial Black" panose="020B0A04020102020204" pitchFamily="34" charset="0"/>
                <a:ea typeface="Calibri" pitchFamily="34" charset="0"/>
              </a:rPr>
              <a:t> WBK/WBBM</a:t>
            </a:r>
            <a:r>
              <a:rPr lang="id-ID" sz="1200" dirty="0">
                <a:solidFill>
                  <a:prstClr val="black"/>
                </a:solidFill>
                <a:latin typeface="Arial Black" panose="020B0A04020102020204" pitchFamily="34" charset="0"/>
              </a:rPr>
              <a:t>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200" dirty="0" err="1">
                <a:solidFill>
                  <a:prstClr val="black"/>
                </a:solidFill>
                <a:latin typeface="Arial Black" panose="020B0A04020102020204" pitchFamily="34" charset="0"/>
              </a:rPr>
              <a:t>Meningkatnya</a:t>
            </a:r>
            <a:r>
              <a:rPr lang="en-US" sz="1200" dirty="0">
                <a:solidFill>
                  <a:prstClr val="black"/>
                </a:solidFill>
                <a:latin typeface="Arial Black" panose="020B0A040201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 Black" panose="020B0A04020102020204" pitchFamily="34" charset="0"/>
              </a:rPr>
              <a:t>standardisasi</a:t>
            </a:r>
            <a:r>
              <a:rPr lang="en-US" sz="1200" dirty="0">
                <a:solidFill>
                  <a:prstClr val="black"/>
                </a:solidFill>
                <a:latin typeface="Arial Black" panose="020B0A040201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 Black" panose="020B0A04020102020204" pitchFamily="34" charset="0"/>
              </a:rPr>
              <a:t>pelayanan</a:t>
            </a:r>
            <a:r>
              <a:rPr lang="en-US" sz="1200" dirty="0">
                <a:solidFill>
                  <a:prstClr val="black"/>
                </a:solidFill>
                <a:latin typeface="Arial Black" panose="020B0A040201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 Black" panose="020B0A04020102020204" pitchFamily="34" charset="0"/>
              </a:rPr>
              <a:t>menjadi</a:t>
            </a:r>
            <a:r>
              <a:rPr lang="en-US" sz="1200" dirty="0">
                <a:solidFill>
                  <a:prstClr val="black"/>
                </a:solidFill>
                <a:latin typeface="Arial Black" panose="020B0A040201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 Black" panose="020B0A04020102020204" pitchFamily="34" charset="0"/>
              </a:rPr>
              <a:t>berstandart</a:t>
            </a:r>
            <a:r>
              <a:rPr lang="en-US" sz="1200" dirty="0">
                <a:solidFill>
                  <a:prstClr val="black"/>
                </a:solidFill>
                <a:latin typeface="Arial Black" panose="020B0A040201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 Black" panose="020B0A04020102020204" pitchFamily="34" charset="0"/>
              </a:rPr>
              <a:t>internasional</a:t>
            </a:r>
            <a:r>
              <a:rPr lang="en-US" sz="1200" dirty="0">
                <a:solidFill>
                  <a:prstClr val="black"/>
                </a:solidFill>
                <a:latin typeface="Arial Black" panose="020B0A040201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 Black" panose="020B0A04020102020204" pitchFamily="34" charset="0"/>
              </a:rPr>
              <a:t>pada</a:t>
            </a:r>
            <a:r>
              <a:rPr lang="en-US" sz="1200" dirty="0">
                <a:solidFill>
                  <a:prstClr val="black"/>
                </a:solidFill>
                <a:latin typeface="Arial Black" panose="020B0A04020102020204" pitchFamily="34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rial Black" panose="020B0A04020102020204" pitchFamily="34" charset="0"/>
                <a:ea typeface="Calibri" pitchFamily="34" charset="0"/>
              </a:rPr>
              <a:t>Unit </a:t>
            </a:r>
            <a:r>
              <a:rPr lang="en-US" sz="1200" dirty="0" err="1">
                <a:solidFill>
                  <a:prstClr val="black"/>
                </a:solidFill>
                <a:latin typeface="Arial Black" panose="020B0A04020102020204" pitchFamily="34" charset="0"/>
                <a:ea typeface="Calibri" pitchFamily="34" charset="0"/>
              </a:rPr>
              <a:t>Kerja</a:t>
            </a:r>
            <a:r>
              <a:rPr lang="en-US" sz="1200" dirty="0">
                <a:solidFill>
                  <a:prstClr val="black"/>
                </a:solidFill>
                <a:latin typeface="Arial Black" panose="020B0A04020102020204" pitchFamily="34" charset="0"/>
                <a:ea typeface="Calibri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 Black" panose="020B0A04020102020204" pitchFamily="34" charset="0"/>
                <a:ea typeface="Calibri" pitchFamily="34" charset="0"/>
              </a:rPr>
              <a:t>menuju</a:t>
            </a:r>
            <a:r>
              <a:rPr lang="en-US" sz="1200" dirty="0">
                <a:solidFill>
                  <a:prstClr val="black"/>
                </a:solidFill>
                <a:latin typeface="Arial Black" panose="020B0A04020102020204" pitchFamily="34" charset="0"/>
                <a:ea typeface="Calibri" pitchFamily="34" charset="0"/>
              </a:rPr>
              <a:t> WBK/WBBM</a:t>
            </a:r>
            <a:r>
              <a:rPr lang="en-US" sz="1200" dirty="0">
                <a:solidFill>
                  <a:prstClr val="black"/>
                </a:solidFill>
                <a:latin typeface="Arial Black" panose="020B0A04020102020204" pitchFamily="34" charset="0"/>
              </a:rPr>
              <a:t>; </a:t>
            </a:r>
            <a:r>
              <a:rPr lang="en-US" sz="1200" dirty="0" err="1">
                <a:solidFill>
                  <a:prstClr val="black"/>
                </a:solidFill>
                <a:latin typeface="Arial Black" panose="020B0A04020102020204" pitchFamily="34" charset="0"/>
              </a:rPr>
              <a:t>dan</a:t>
            </a:r>
            <a:endParaRPr lang="en-US" sz="1200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200" dirty="0">
                <a:solidFill>
                  <a:prstClr val="black"/>
                </a:solidFill>
                <a:latin typeface="Arial Black" panose="020B0A04020102020204" pitchFamily="34" charset="0"/>
              </a:rPr>
              <a:t>M</a:t>
            </a:r>
            <a:r>
              <a:rPr lang="id-ID" sz="1200" dirty="0">
                <a:solidFill>
                  <a:prstClr val="black"/>
                </a:solidFill>
                <a:latin typeface="Arial Black" panose="020B0A04020102020204" pitchFamily="34" charset="0"/>
              </a:rPr>
              <a:t>eningkatnya indeks kepuasan masyarakat terhadap penyelenggaraan pelayanan p</a:t>
            </a:r>
            <a:r>
              <a:rPr lang="en-US" sz="1200" dirty="0" err="1">
                <a:solidFill>
                  <a:prstClr val="black"/>
                </a:solidFill>
                <a:latin typeface="Arial Black" panose="020B0A04020102020204" pitchFamily="34" charset="0"/>
              </a:rPr>
              <a:t>ada</a:t>
            </a:r>
            <a:r>
              <a:rPr lang="en-US" sz="1200" dirty="0">
                <a:solidFill>
                  <a:prstClr val="black"/>
                </a:solidFill>
                <a:latin typeface="Arial Black" panose="020B0A04020102020204" pitchFamily="34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rial Black" panose="020B0A04020102020204" pitchFamily="34" charset="0"/>
                <a:ea typeface="Calibri" pitchFamily="34" charset="0"/>
              </a:rPr>
              <a:t>Unit </a:t>
            </a:r>
            <a:r>
              <a:rPr lang="en-US" sz="1200" dirty="0" err="1">
                <a:solidFill>
                  <a:prstClr val="black"/>
                </a:solidFill>
                <a:latin typeface="Arial Black" panose="020B0A04020102020204" pitchFamily="34" charset="0"/>
                <a:ea typeface="Calibri" pitchFamily="34" charset="0"/>
              </a:rPr>
              <a:t>Kerja</a:t>
            </a:r>
            <a:r>
              <a:rPr lang="en-US" sz="1200" dirty="0">
                <a:solidFill>
                  <a:prstClr val="black"/>
                </a:solidFill>
                <a:latin typeface="Arial Black" panose="020B0A04020102020204" pitchFamily="34" charset="0"/>
                <a:ea typeface="Calibri" pitchFamily="34" charset="0"/>
              </a:rPr>
              <a:t> </a:t>
            </a:r>
            <a:r>
              <a:rPr lang="id-ID" sz="1200" dirty="0">
                <a:solidFill>
                  <a:prstClr val="black"/>
                </a:solidFill>
                <a:latin typeface="Arial Black" panose="020B0A04020102020204" pitchFamily="34" charset="0"/>
                <a:ea typeface="Calibri" pitchFamily="34" charset="0"/>
              </a:rPr>
              <a:t> ZI </a:t>
            </a:r>
            <a:r>
              <a:rPr lang="en-US" sz="1200" dirty="0" err="1">
                <a:solidFill>
                  <a:prstClr val="black"/>
                </a:solidFill>
                <a:latin typeface="Arial Black" panose="020B0A04020102020204" pitchFamily="34" charset="0"/>
                <a:ea typeface="Calibri" pitchFamily="34" charset="0"/>
              </a:rPr>
              <a:t>menuju</a:t>
            </a:r>
            <a:r>
              <a:rPr lang="en-US" sz="1200" dirty="0">
                <a:solidFill>
                  <a:prstClr val="black"/>
                </a:solidFill>
                <a:latin typeface="Arial Black" panose="020B0A04020102020204" pitchFamily="34" charset="0"/>
                <a:ea typeface="Calibri" pitchFamily="34" charset="0"/>
              </a:rPr>
              <a:t> WBK/WBBM</a:t>
            </a:r>
            <a:r>
              <a:rPr lang="id-ID" sz="1200" dirty="0">
                <a:solidFill>
                  <a:prstClr val="black"/>
                </a:solidFill>
                <a:latin typeface="Arial Black" panose="020B0A04020102020204" pitchFamily="34" charset="0"/>
              </a:rPr>
              <a:t>.</a:t>
            </a:r>
          </a:p>
          <a:p>
            <a:pPr marL="166688" indent="-166688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ID" sz="1200" b="1" dirty="0">
              <a:latin typeface="+mn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B68DF7-5A93-466A-B781-64DC609CB6DB}"/>
              </a:ext>
            </a:extLst>
          </p:cNvPr>
          <p:cNvSpPr txBox="1"/>
          <p:nvPr/>
        </p:nvSpPr>
        <p:spPr>
          <a:xfrm>
            <a:off x="260351" y="3348039"/>
            <a:ext cx="2944813" cy="24622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1200" dirty="0" err="1">
                <a:solidFill>
                  <a:prstClr val="black"/>
                </a:solidFill>
                <a:latin typeface="Arial Black" panose="020B0A04020102020204" pitchFamily="34" charset="0"/>
                <a:ea typeface="Calibri" pitchFamily="34" charset="0"/>
              </a:rPr>
              <a:t>Meningkatnya</a:t>
            </a:r>
            <a:r>
              <a:rPr lang="en-US" sz="1200" dirty="0">
                <a:solidFill>
                  <a:prstClr val="black"/>
                </a:solidFill>
                <a:latin typeface="Arial Black" panose="020B0A04020102020204" pitchFamily="34" charset="0"/>
                <a:ea typeface="Calibri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 Black" panose="020B0A04020102020204" pitchFamily="34" charset="0"/>
                <a:ea typeface="Calibri" pitchFamily="34" charset="0"/>
              </a:rPr>
              <a:t>kepatuhan</a:t>
            </a:r>
            <a:r>
              <a:rPr lang="en-US" sz="1200" dirty="0">
                <a:solidFill>
                  <a:prstClr val="black"/>
                </a:solidFill>
                <a:latin typeface="Arial Black" panose="020B0A04020102020204" pitchFamily="34" charset="0"/>
                <a:ea typeface="Calibri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 Black" panose="020B0A04020102020204" pitchFamily="34" charset="0"/>
                <a:ea typeface="Calibri" pitchFamily="34" charset="0"/>
              </a:rPr>
              <a:t>terhadap</a:t>
            </a:r>
            <a:r>
              <a:rPr lang="en-US" sz="1200" dirty="0">
                <a:solidFill>
                  <a:prstClr val="black"/>
                </a:solidFill>
                <a:latin typeface="Arial Black" panose="020B0A04020102020204" pitchFamily="34" charset="0"/>
                <a:ea typeface="Calibri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 Black" panose="020B0A04020102020204" pitchFamily="34" charset="0"/>
                <a:ea typeface="Calibri" pitchFamily="34" charset="0"/>
              </a:rPr>
              <a:t>pengelolaan</a:t>
            </a:r>
            <a:r>
              <a:rPr lang="en-US" sz="1200" dirty="0">
                <a:solidFill>
                  <a:prstClr val="black"/>
                </a:solidFill>
                <a:latin typeface="Arial Black" panose="020B0A04020102020204" pitchFamily="34" charset="0"/>
                <a:ea typeface="Calibri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 Black" panose="020B0A04020102020204" pitchFamily="34" charset="0"/>
                <a:ea typeface="Calibri" pitchFamily="34" charset="0"/>
              </a:rPr>
              <a:t>keuangan</a:t>
            </a:r>
            <a:r>
              <a:rPr lang="en-US" sz="1200" dirty="0">
                <a:solidFill>
                  <a:prstClr val="black"/>
                </a:solidFill>
                <a:latin typeface="Arial Black" panose="020B0A04020102020204" pitchFamily="34" charset="0"/>
                <a:ea typeface="Calibri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 Black" panose="020B0A04020102020204" pitchFamily="34" charset="0"/>
                <a:ea typeface="Calibri" pitchFamily="34" charset="0"/>
              </a:rPr>
              <a:t>negara</a:t>
            </a:r>
            <a:r>
              <a:rPr lang="en-US" sz="1200" dirty="0">
                <a:solidFill>
                  <a:prstClr val="black"/>
                </a:solidFill>
                <a:latin typeface="Arial Black" panose="020B0A04020102020204" pitchFamily="34" charset="0"/>
                <a:ea typeface="Calibri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 Black" panose="020B0A04020102020204" pitchFamily="34" charset="0"/>
                <a:ea typeface="Calibri" pitchFamily="34" charset="0"/>
              </a:rPr>
              <a:t>pada</a:t>
            </a:r>
            <a:r>
              <a:rPr lang="en-US" sz="1200" dirty="0">
                <a:solidFill>
                  <a:prstClr val="black"/>
                </a:solidFill>
                <a:latin typeface="Arial Black" panose="020B0A04020102020204" pitchFamily="34" charset="0"/>
                <a:ea typeface="Calibri" pitchFamily="34" charset="0"/>
              </a:rPr>
              <a:t> Unit </a:t>
            </a:r>
            <a:r>
              <a:rPr lang="en-US" sz="1200" dirty="0" err="1">
                <a:solidFill>
                  <a:prstClr val="black"/>
                </a:solidFill>
                <a:latin typeface="Arial Black" panose="020B0A04020102020204" pitchFamily="34" charset="0"/>
                <a:ea typeface="Calibri" pitchFamily="34" charset="0"/>
              </a:rPr>
              <a:t>Kerja</a:t>
            </a:r>
            <a:endParaRPr lang="en-US" sz="1200" dirty="0">
              <a:solidFill>
                <a:prstClr val="black"/>
              </a:solidFill>
              <a:latin typeface="Arial Black" panose="020B0A04020102020204" pitchFamily="34" charset="0"/>
              <a:ea typeface="Calibri" pitchFamily="34" charset="0"/>
            </a:endParaRPr>
          </a:p>
          <a:p>
            <a:pPr marL="285750" indent="-285750" eaLnBrk="1" fontAlgn="auto" hangingPunct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1200" dirty="0" err="1">
                <a:solidFill>
                  <a:prstClr val="black"/>
                </a:solidFill>
                <a:latin typeface="Arial Black" panose="020B0A04020102020204" pitchFamily="34" charset="0"/>
                <a:ea typeface="Calibri" pitchFamily="34" charset="0"/>
              </a:rPr>
              <a:t>Meningkatnya</a:t>
            </a:r>
            <a:r>
              <a:rPr lang="en-US" sz="1200" dirty="0">
                <a:solidFill>
                  <a:prstClr val="black"/>
                </a:solidFill>
                <a:latin typeface="Arial Black" panose="020B0A04020102020204" pitchFamily="34" charset="0"/>
                <a:ea typeface="Calibri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 Black" panose="020B0A04020102020204" pitchFamily="34" charset="0"/>
                <a:ea typeface="Calibri" pitchFamily="34" charset="0"/>
              </a:rPr>
              <a:t>efektivitas</a:t>
            </a:r>
            <a:r>
              <a:rPr lang="en-US" sz="1200" dirty="0">
                <a:solidFill>
                  <a:prstClr val="black"/>
                </a:solidFill>
                <a:latin typeface="Arial Black" panose="020B0A04020102020204" pitchFamily="34" charset="0"/>
                <a:ea typeface="Calibri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 Black" panose="020B0A04020102020204" pitchFamily="34" charset="0"/>
                <a:ea typeface="Calibri" pitchFamily="34" charset="0"/>
              </a:rPr>
              <a:t>pengelolaan</a:t>
            </a:r>
            <a:r>
              <a:rPr lang="en-US" sz="1200" dirty="0">
                <a:solidFill>
                  <a:prstClr val="black"/>
                </a:solidFill>
                <a:latin typeface="Arial Black" panose="020B0A04020102020204" pitchFamily="34" charset="0"/>
                <a:ea typeface="Calibri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 Black" panose="020B0A04020102020204" pitchFamily="34" charset="0"/>
                <a:ea typeface="Calibri" pitchFamily="34" charset="0"/>
              </a:rPr>
              <a:t>keuangan</a:t>
            </a:r>
            <a:r>
              <a:rPr lang="en-US" sz="1200" dirty="0">
                <a:solidFill>
                  <a:prstClr val="black"/>
                </a:solidFill>
                <a:latin typeface="Arial Black" panose="020B0A04020102020204" pitchFamily="34" charset="0"/>
                <a:ea typeface="Calibri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 Black" panose="020B0A04020102020204" pitchFamily="34" charset="0"/>
                <a:ea typeface="Calibri" pitchFamily="34" charset="0"/>
              </a:rPr>
              <a:t>negara</a:t>
            </a:r>
            <a:r>
              <a:rPr lang="en-US" sz="1200" dirty="0">
                <a:solidFill>
                  <a:prstClr val="black"/>
                </a:solidFill>
                <a:latin typeface="Arial Black" panose="020B0A04020102020204" pitchFamily="34" charset="0"/>
                <a:ea typeface="Calibri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 Black" panose="020B0A04020102020204" pitchFamily="34" charset="0"/>
                <a:ea typeface="Calibri" pitchFamily="34" charset="0"/>
              </a:rPr>
              <a:t>pada</a:t>
            </a:r>
            <a:r>
              <a:rPr lang="en-US" sz="1200" dirty="0">
                <a:solidFill>
                  <a:prstClr val="black"/>
                </a:solidFill>
                <a:latin typeface="Arial Black" panose="020B0A04020102020204" pitchFamily="34" charset="0"/>
                <a:ea typeface="Calibri" pitchFamily="34" charset="0"/>
              </a:rPr>
              <a:t> Unit </a:t>
            </a:r>
            <a:r>
              <a:rPr lang="en-US" sz="1200" dirty="0" err="1">
                <a:solidFill>
                  <a:prstClr val="black"/>
                </a:solidFill>
                <a:latin typeface="Arial Black" panose="020B0A04020102020204" pitchFamily="34" charset="0"/>
                <a:ea typeface="Calibri" pitchFamily="34" charset="0"/>
              </a:rPr>
              <a:t>Kerja</a:t>
            </a:r>
            <a:r>
              <a:rPr lang="en-US" sz="1200" dirty="0">
                <a:solidFill>
                  <a:prstClr val="black"/>
                </a:solidFill>
                <a:latin typeface="Arial Black" panose="020B0A04020102020204" pitchFamily="34" charset="0"/>
                <a:ea typeface="Calibri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 Black" panose="020B0A04020102020204" pitchFamily="34" charset="0"/>
                <a:ea typeface="Calibri" pitchFamily="34" charset="0"/>
              </a:rPr>
              <a:t>menuju</a:t>
            </a:r>
            <a:endParaRPr lang="en-US" sz="1200" dirty="0">
              <a:solidFill>
                <a:prstClr val="black"/>
              </a:solidFill>
              <a:latin typeface="Arial Black" panose="020B0A04020102020204" pitchFamily="34" charset="0"/>
              <a:ea typeface="Calibri" pitchFamily="34" charset="0"/>
            </a:endParaRPr>
          </a:p>
          <a:p>
            <a:pPr marL="285750" indent="-285750" eaLnBrk="1" fontAlgn="auto" hangingPunct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1200" dirty="0" err="1">
                <a:solidFill>
                  <a:prstClr val="black"/>
                </a:solidFill>
                <a:latin typeface="Arial Black" panose="020B0A04020102020204" pitchFamily="34" charset="0"/>
                <a:ea typeface="Calibri" pitchFamily="34" charset="0"/>
              </a:rPr>
              <a:t>Menurunnya</a:t>
            </a:r>
            <a:r>
              <a:rPr lang="en-US" sz="1200" dirty="0">
                <a:solidFill>
                  <a:prstClr val="black"/>
                </a:solidFill>
                <a:latin typeface="Arial Black" panose="020B0A04020102020204" pitchFamily="34" charset="0"/>
                <a:ea typeface="Calibri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 Black" panose="020B0A04020102020204" pitchFamily="34" charset="0"/>
                <a:ea typeface="Calibri" pitchFamily="34" charset="0"/>
              </a:rPr>
              <a:t>tingkat</a:t>
            </a:r>
            <a:r>
              <a:rPr lang="en-US" sz="1200" dirty="0">
                <a:solidFill>
                  <a:prstClr val="black"/>
                </a:solidFill>
                <a:latin typeface="Arial Black" panose="020B0A04020102020204" pitchFamily="34" charset="0"/>
                <a:ea typeface="Calibri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 Black" panose="020B0A04020102020204" pitchFamily="34" charset="0"/>
                <a:ea typeface="Calibri" pitchFamily="34" charset="0"/>
              </a:rPr>
              <a:t>penyalahgunaan</a:t>
            </a:r>
            <a:r>
              <a:rPr lang="en-US" sz="1200" dirty="0">
                <a:solidFill>
                  <a:prstClr val="black"/>
                </a:solidFill>
                <a:latin typeface="Arial Black" panose="020B0A04020102020204" pitchFamily="34" charset="0"/>
                <a:ea typeface="Calibri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 Black" panose="020B0A04020102020204" pitchFamily="34" charset="0"/>
                <a:ea typeface="Calibri" pitchFamily="34" charset="0"/>
              </a:rPr>
              <a:t>wewenang</a:t>
            </a:r>
            <a:r>
              <a:rPr lang="en-US" sz="1200" dirty="0">
                <a:solidFill>
                  <a:prstClr val="black"/>
                </a:solidFill>
                <a:latin typeface="Arial Black" panose="020B0A04020102020204" pitchFamily="34" charset="0"/>
                <a:ea typeface="Calibri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 Black" panose="020B0A04020102020204" pitchFamily="34" charset="0"/>
                <a:ea typeface="Calibri" pitchFamily="34" charset="0"/>
              </a:rPr>
              <a:t>pada</a:t>
            </a:r>
            <a:r>
              <a:rPr lang="en-US" sz="1200" dirty="0">
                <a:solidFill>
                  <a:prstClr val="black"/>
                </a:solidFill>
                <a:latin typeface="Arial Black" panose="020B0A04020102020204" pitchFamily="34" charset="0"/>
                <a:ea typeface="Calibri" pitchFamily="34" charset="0"/>
              </a:rPr>
              <a:t> Unit </a:t>
            </a:r>
            <a:r>
              <a:rPr lang="en-US" sz="1200" dirty="0" err="1">
                <a:solidFill>
                  <a:prstClr val="black"/>
                </a:solidFill>
                <a:latin typeface="Arial Black" panose="020B0A04020102020204" pitchFamily="34" charset="0"/>
                <a:ea typeface="Calibri" pitchFamily="34" charset="0"/>
              </a:rPr>
              <a:t>Kerja</a:t>
            </a:r>
            <a:endParaRPr lang="id-ID" sz="1200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marL="166688" indent="-166688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ID" sz="1200" b="1" dirty="0">
              <a:latin typeface="+mn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EF58218-94CE-4528-A7B1-2894F3D202E9}"/>
              </a:ext>
            </a:extLst>
          </p:cNvPr>
          <p:cNvSpPr txBox="1"/>
          <p:nvPr/>
        </p:nvSpPr>
        <p:spPr>
          <a:xfrm>
            <a:off x="7161213" y="5659"/>
            <a:ext cx="5092700" cy="20129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d-ID" sz="1200" dirty="0">
                <a:solidFill>
                  <a:prstClr val="black"/>
                </a:solidFill>
                <a:latin typeface="Arial Black" panose="020B0A04020102020204" pitchFamily="34" charset="0"/>
                <a:ea typeface="MS PGothic" pitchFamily="34" charset="-128"/>
              </a:rPr>
              <a:t>Meningkatnya efisiensi dan efektivitas proses manajemen pemerintahan di</a:t>
            </a:r>
            <a:r>
              <a:rPr lang="en-US" sz="1200" dirty="0">
                <a:solidFill>
                  <a:prstClr val="black"/>
                </a:solidFill>
                <a:latin typeface="Arial Black" panose="020B0A04020102020204" pitchFamily="34" charset="0"/>
                <a:ea typeface="MS PGothic" pitchFamily="34" charset="-128"/>
              </a:rPr>
              <a:t> Unit </a:t>
            </a:r>
            <a:r>
              <a:rPr lang="en-US" sz="1200" dirty="0" err="1">
                <a:solidFill>
                  <a:prstClr val="black"/>
                </a:solidFill>
                <a:latin typeface="Arial Black" panose="020B0A04020102020204" pitchFamily="34" charset="0"/>
                <a:ea typeface="MS PGothic" pitchFamily="34" charset="-128"/>
              </a:rPr>
              <a:t>Kerja</a:t>
            </a:r>
            <a:r>
              <a:rPr lang="en-US" sz="1200" dirty="0">
                <a:solidFill>
                  <a:prstClr val="black"/>
                </a:solidFill>
                <a:latin typeface="Arial Black" panose="020B0A04020102020204" pitchFamily="34" charset="0"/>
                <a:ea typeface="MS PGothic" pitchFamily="34" charset="-128"/>
              </a:rPr>
              <a:t> </a:t>
            </a:r>
            <a:r>
              <a:rPr lang="id-ID" sz="1200" dirty="0">
                <a:solidFill>
                  <a:prstClr val="black"/>
                </a:solidFill>
                <a:latin typeface="Arial Black" panose="020B0A04020102020204" pitchFamily="34" charset="0"/>
                <a:ea typeface="MS PGothic" pitchFamily="34" charset="-128"/>
              </a:rPr>
              <a:t> ZI menuju WBK/WBBM; 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d-ID" sz="1200" dirty="0">
                <a:solidFill>
                  <a:prstClr val="black"/>
                </a:solidFill>
                <a:latin typeface="Arial Black" panose="020B0A04020102020204" pitchFamily="34" charset="0"/>
                <a:ea typeface="MS PGothic" pitchFamily="34" charset="-128"/>
              </a:rPr>
              <a:t>Meningkatnya  pemanfaatan teknologi informasi dalam proses penyelenggaraan manajemen pemerintahan di</a:t>
            </a:r>
            <a:r>
              <a:rPr lang="en-US" sz="1200" dirty="0">
                <a:solidFill>
                  <a:prstClr val="black"/>
                </a:solidFill>
                <a:latin typeface="Arial Black" panose="020B0A04020102020204" pitchFamily="34" charset="0"/>
                <a:ea typeface="MS PGothic" pitchFamily="34" charset="-128"/>
              </a:rPr>
              <a:t> Unit </a:t>
            </a:r>
            <a:r>
              <a:rPr lang="en-US" sz="1200" dirty="0" err="1">
                <a:solidFill>
                  <a:prstClr val="black"/>
                </a:solidFill>
                <a:latin typeface="Arial Black" panose="020B0A04020102020204" pitchFamily="34" charset="0"/>
                <a:ea typeface="MS PGothic" pitchFamily="34" charset="-128"/>
              </a:rPr>
              <a:t>Kerja</a:t>
            </a:r>
            <a:r>
              <a:rPr lang="en-US" sz="1200" dirty="0">
                <a:solidFill>
                  <a:prstClr val="black"/>
                </a:solidFill>
                <a:latin typeface="Arial Black" panose="020B0A04020102020204" pitchFamily="34" charset="0"/>
                <a:ea typeface="MS PGothic" pitchFamily="34" charset="-128"/>
              </a:rPr>
              <a:t> </a:t>
            </a:r>
            <a:r>
              <a:rPr lang="id-ID" sz="1200" dirty="0">
                <a:solidFill>
                  <a:prstClr val="black"/>
                </a:solidFill>
                <a:latin typeface="Arial Black" panose="020B0A04020102020204" pitchFamily="34" charset="0"/>
                <a:ea typeface="MS PGothic" pitchFamily="34" charset="-128"/>
              </a:rPr>
              <a:t>Zona Integritas menuju WBK/WBBM;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d-ID" sz="1200" dirty="0">
                <a:solidFill>
                  <a:prstClr val="black"/>
                </a:solidFill>
                <a:latin typeface="Arial Black" panose="020B0A04020102020204" pitchFamily="34" charset="0"/>
                <a:ea typeface="MS PGothic" pitchFamily="34" charset="-128"/>
              </a:rPr>
              <a:t>Meningkatnya transparansi  publik di</a:t>
            </a:r>
            <a:r>
              <a:rPr lang="en-US" sz="1200" dirty="0">
                <a:solidFill>
                  <a:prstClr val="black"/>
                </a:solidFill>
                <a:latin typeface="Arial Black" panose="020B0A04020102020204" pitchFamily="34" charset="0"/>
                <a:ea typeface="MS PGothic" pitchFamily="34" charset="-128"/>
              </a:rPr>
              <a:t> Unit </a:t>
            </a:r>
            <a:r>
              <a:rPr lang="en-US" sz="1200" dirty="0" err="1">
                <a:solidFill>
                  <a:prstClr val="black"/>
                </a:solidFill>
                <a:latin typeface="Arial Black" panose="020B0A04020102020204" pitchFamily="34" charset="0"/>
                <a:ea typeface="MS PGothic" pitchFamily="34" charset="-128"/>
              </a:rPr>
              <a:t>Kerja</a:t>
            </a:r>
            <a:r>
              <a:rPr lang="id-ID" sz="1200" dirty="0">
                <a:solidFill>
                  <a:prstClr val="black"/>
                </a:solidFill>
                <a:latin typeface="Arial Black" panose="020B0A04020102020204" pitchFamily="34" charset="0"/>
                <a:ea typeface="MS PGothic" pitchFamily="34" charset="-128"/>
              </a:rPr>
              <a:t>  Z I menuju WBK/WBBM</a:t>
            </a:r>
            <a:r>
              <a:rPr lang="id-ID" sz="1200" b="1" dirty="0">
                <a:solidFill>
                  <a:prstClr val="black"/>
                </a:solidFill>
                <a:latin typeface="Arial Black" panose="020B0A04020102020204" pitchFamily="34" charset="0"/>
                <a:ea typeface="MS PGothic" pitchFamily="34" charset="-128"/>
              </a:rPr>
              <a:t>.</a:t>
            </a:r>
            <a:endParaRPr lang="id-ID" sz="1200" dirty="0">
              <a:solidFill>
                <a:prstClr val="black"/>
              </a:solidFill>
              <a:latin typeface="Arial Black" panose="020B0A04020102020204" pitchFamily="34" charset="0"/>
              <a:ea typeface="MS PGothic" pitchFamily="34" charset="-128"/>
            </a:endParaRPr>
          </a:p>
          <a:p>
            <a:pPr marL="166688" indent="-166688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US" sz="1200" b="1" dirty="0">
              <a:latin typeface="+mn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EFE33E3-C394-4F5F-8E81-49A756923690}"/>
              </a:ext>
            </a:extLst>
          </p:cNvPr>
          <p:cNvSpPr txBox="1"/>
          <p:nvPr/>
        </p:nvSpPr>
        <p:spPr>
          <a:xfrm>
            <a:off x="8947150" y="1948865"/>
            <a:ext cx="3194050" cy="229293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d-ID" sz="1100" dirty="0">
                <a:solidFill>
                  <a:prstClr val="black"/>
                </a:solidFill>
                <a:latin typeface="Arial Black" panose="020B0A04020102020204" pitchFamily="34" charset="0"/>
              </a:rPr>
              <a:t>Meningkatnya komitmen seluruh jajaran pimpinan dan pegawai unit kerja dalam me</a:t>
            </a:r>
            <a:r>
              <a:rPr lang="en-ID" sz="1100" dirty="0" err="1">
                <a:solidFill>
                  <a:prstClr val="black"/>
                </a:solidFill>
                <a:latin typeface="Arial Black" panose="020B0A04020102020204" pitchFamily="34" charset="0"/>
              </a:rPr>
              <a:t>wujudkan</a:t>
            </a:r>
            <a:r>
              <a:rPr lang="id-ID" sz="1100" dirty="0">
                <a:solidFill>
                  <a:prstClr val="black"/>
                </a:solidFill>
                <a:latin typeface="Arial Black" panose="020B0A04020102020204" pitchFamily="34" charset="0"/>
              </a:rPr>
              <a:t> Zona Integritas menuju WBK/WBBM; </a:t>
            </a:r>
            <a:endParaRPr lang="en-US" sz="1100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d-ID" sz="1100" dirty="0">
                <a:solidFill>
                  <a:prstClr val="black"/>
                </a:solidFill>
                <a:latin typeface="Arial Black" panose="020B0A04020102020204" pitchFamily="34" charset="0"/>
              </a:rPr>
              <a:t>Terjadinya perubahan pola pikir dan budaya kerja pada unit kerja yang diusulkan sebagai Zona Integritas menuju WBK/WBBM; </a:t>
            </a:r>
            <a:endParaRPr lang="en-US" sz="1100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d-ID" sz="1100" dirty="0">
                <a:solidFill>
                  <a:prstClr val="black"/>
                </a:solidFill>
                <a:latin typeface="Arial Black" panose="020B0A04020102020204" pitchFamily="34" charset="0"/>
              </a:rPr>
              <a:t>Menurunnya resiko kegagalan yang disebabkan kemungkinan timbulnya resistensi terhadap perubahan.</a:t>
            </a:r>
          </a:p>
          <a:p>
            <a:pPr marL="166688" indent="-166688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US" sz="1100" b="1" dirty="0">
              <a:latin typeface="+mn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1BEA7DA-253A-4096-A11D-BD57AD281E79}"/>
              </a:ext>
            </a:extLst>
          </p:cNvPr>
          <p:cNvSpPr txBox="1"/>
          <p:nvPr/>
        </p:nvSpPr>
        <p:spPr>
          <a:xfrm>
            <a:off x="8947150" y="4261495"/>
            <a:ext cx="3181351" cy="25160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Low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1050" dirty="0">
                <a:solidFill>
                  <a:prstClr val="black"/>
                </a:solidFill>
                <a:latin typeface="+mn-lt"/>
                <a:ea typeface="Calibri" pitchFamily="34" charset="0"/>
              </a:rPr>
              <a:t>M</a:t>
            </a:r>
            <a:r>
              <a:rPr lang="id-ID" sz="1050" dirty="0">
                <a:solidFill>
                  <a:prstClr val="black"/>
                </a:solidFill>
                <a:latin typeface="Arial Black" panose="020B0A04020102020204" pitchFamily="34" charset="0"/>
                <a:ea typeface="Calibri" pitchFamily="34" charset="0"/>
              </a:rPr>
              <a:t>eningkatnya ketaatan terhadap pengelolaan SDM aparatur </a:t>
            </a:r>
            <a:r>
              <a:rPr lang="en-US" sz="1050" dirty="0">
                <a:solidFill>
                  <a:prstClr val="black"/>
                </a:solidFill>
                <a:latin typeface="Arial Black" panose="020B0A04020102020204" pitchFamily="34" charset="0"/>
                <a:ea typeface="Calibri" pitchFamily="34" charset="0"/>
              </a:rPr>
              <a:t>di Unit </a:t>
            </a:r>
            <a:r>
              <a:rPr lang="en-US" sz="1050" dirty="0" err="1">
                <a:solidFill>
                  <a:prstClr val="black"/>
                </a:solidFill>
                <a:latin typeface="Arial Black" panose="020B0A04020102020204" pitchFamily="34" charset="0"/>
                <a:ea typeface="Calibri" pitchFamily="34" charset="0"/>
              </a:rPr>
              <a:t>Kerja</a:t>
            </a:r>
            <a:r>
              <a:rPr lang="en-US" sz="1050" dirty="0">
                <a:solidFill>
                  <a:prstClr val="black"/>
                </a:solidFill>
                <a:latin typeface="Arial Black" panose="020B0A04020102020204" pitchFamily="34" charset="0"/>
                <a:ea typeface="Calibri" pitchFamily="34" charset="0"/>
              </a:rPr>
              <a:t> </a:t>
            </a:r>
            <a:r>
              <a:rPr lang="id-ID" sz="1050" dirty="0">
                <a:solidFill>
                  <a:prstClr val="black"/>
                </a:solidFill>
                <a:latin typeface="Arial Black" panose="020B0A04020102020204" pitchFamily="34" charset="0"/>
                <a:ea typeface="Calibri" pitchFamily="34" charset="0"/>
              </a:rPr>
              <a:t>menuju WBK/WBBM; </a:t>
            </a:r>
          </a:p>
          <a:p>
            <a:pPr marL="285750" indent="-285750" algn="justLow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1050" dirty="0">
                <a:solidFill>
                  <a:prstClr val="black"/>
                </a:solidFill>
                <a:latin typeface="Arial Black" panose="020B0A04020102020204" pitchFamily="34" charset="0"/>
                <a:ea typeface="Calibri" pitchFamily="34" charset="0"/>
              </a:rPr>
              <a:t>M</a:t>
            </a:r>
            <a:r>
              <a:rPr lang="id-ID" sz="1050" dirty="0">
                <a:solidFill>
                  <a:prstClr val="black"/>
                </a:solidFill>
                <a:latin typeface="Arial Black" panose="020B0A04020102020204" pitchFamily="34" charset="0"/>
                <a:ea typeface="Calibri" pitchFamily="34" charset="0"/>
              </a:rPr>
              <a:t>eningkatnya transparansi dan akuntabilitas pengelolaan SDM aparatur</a:t>
            </a:r>
            <a:r>
              <a:rPr lang="en-US" sz="1050" dirty="0">
                <a:solidFill>
                  <a:prstClr val="black"/>
                </a:solidFill>
                <a:latin typeface="Arial Black" panose="020B0A04020102020204" pitchFamily="34" charset="0"/>
                <a:ea typeface="Calibri" pitchFamily="34" charset="0"/>
              </a:rPr>
              <a:t> di Unit </a:t>
            </a:r>
            <a:r>
              <a:rPr lang="en-US" sz="1050" dirty="0" err="1">
                <a:solidFill>
                  <a:prstClr val="black"/>
                </a:solidFill>
                <a:latin typeface="Arial Black" panose="020B0A04020102020204" pitchFamily="34" charset="0"/>
                <a:ea typeface="Calibri" pitchFamily="34" charset="0"/>
              </a:rPr>
              <a:t>Kerja</a:t>
            </a:r>
            <a:r>
              <a:rPr lang="id-ID" sz="1050" dirty="0">
                <a:solidFill>
                  <a:prstClr val="black"/>
                </a:solidFill>
                <a:latin typeface="Arial Black" panose="020B0A04020102020204" pitchFamily="34" charset="0"/>
                <a:ea typeface="Calibri" pitchFamily="34" charset="0"/>
              </a:rPr>
              <a:t> menuju WBK/WBBM; </a:t>
            </a:r>
          </a:p>
          <a:p>
            <a:pPr marL="285750" indent="-285750" algn="justLow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1050" dirty="0">
                <a:solidFill>
                  <a:prstClr val="black"/>
                </a:solidFill>
                <a:latin typeface="Arial Black" panose="020B0A04020102020204" pitchFamily="34" charset="0"/>
                <a:ea typeface="Calibri" pitchFamily="34" charset="0"/>
              </a:rPr>
              <a:t>M</a:t>
            </a:r>
            <a:r>
              <a:rPr lang="id-ID" sz="1050" dirty="0">
                <a:solidFill>
                  <a:prstClr val="black"/>
                </a:solidFill>
                <a:latin typeface="Arial Black" panose="020B0A04020102020204" pitchFamily="34" charset="0"/>
                <a:ea typeface="Calibri" pitchFamily="34" charset="0"/>
              </a:rPr>
              <a:t>eningkatnya disiplin SDM aparatur </a:t>
            </a:r>
            <a:r>
              <a:rPr lang="en-US" sz="1050" dirty="0">
                <a:solidFill>
                  <a:prstClr val="black"/>
                </a:solidFill>
                <a:latin typeface="Arial Black" panose="020B0A04020102020204" pitchFamily="34" charset="0"/>
                <a:ea typeface="Calibri" pitchFamily="34" charset="0"/>
              </a:rPr>
              <a:t>di Unit </a:t>
            </a:r>
            <a:r>
              <a:rPr lang="en-US" sz="1050" dirty="0" err="1">
                <a:solidFill>
                  <a:prstClr val="black"/>
                </a:solidFill>
                <a:latin typeface="Arial Black" panose="020B0A04020102020204" pitchFamily="34" charset="0"/>
                <a:ea typeface="Calibri" pitchFamily="34" charset="0"/>
              </a:rPr>
              <a:t>Kerja</a:t>
            </a:r>
            <a:r>
              <a:rPr lang="id-ID" sz="1050" dirty="0">
                <a:solidFill>
                  <a:prstClr val="black"/>
                </a:solidFill>
                <a:latin typeface="Arial Black" panose="020B0A04020102020204" pitchFamily="34" charset="0"/>
                <a:ea typeface="Calibri" pitchFamily="34" charset="0"/>
              </a:rPr>
              <a:t> menuju WBK/WBBM;  </a:t>
            </a:r>
          </a:p>
          <a:p>
            <a:pPr marL="285750" indent="-285750" algn="justLow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1050" dirty="0">
                <a:solidFill>
                  <a:prstClr val="black"/>
                </a:solidFill>
                <a:latin typeface="Arial Black" panose="020B0A04020102020204" pitchFamily="34" charset="0"/>
                <a:ea typeface="Calibri" pitchFamily="34" charset="0"/>
              </a:rPr>
              <a:t>M</a:t>
            </a:r>
            <a:r>
              <a:rPr lang="id-ID" sz="1050" dirty="0">
                <a:solidFill>
                  <a:prstClr val="black"/>
                </a:solidFill>
                <a:latin typeface="Arial Black" panose="020B0A04020102020204" pitchFamily="34" charset="0"/>
                <a:ea typeface="Calibri" pitchFamily="34" charset="0"/>
              </a:rPr>
              <a:t>eningkatnya efektivitas manajemen SDM aparatur </a:t>
            </a:r>
            <a:r>
              <a:rPr lang="en-US" sz="1050" dirty="0">
                <a:solidFill>
                  <a:prstClr val="black"/>
                </a:solidFill>
                <a:latin typeface="Arial Black" panose="020B0A04020102020204" pitchFamily="34" charset="0"/>
                <a:ea typeface="Calibri" pitchFamily="34" charset="0"/>
              </a:rPr>
              <a:t>di Unit </a:t>
            </a:r>
            <a:r>
              <a:rPr lang="en-US" sz="1050" dirty="0" err="1">
                <a:solidFill>
                  <a:prstClr val="black"/>
                </a:solidFill>
                <a:latin typeface="Arial Black" panose="020B0A04020102020204" pitchFamily="34" charset="0"/>
                <a:ea typeface="Calibri" pitchFamily="34" charset="0"/>
              </a:rPr>
              <a:t>Kerja</a:t>
            </a:r>
            <a:r>
              <a:rPr lang="id-ID" sz="1050" dirty="0">
                <a:solidFill>
                  <a:prstClr val="black"/>
                </a:solidFill>
                <a:latin typeface="Arial Black" panose="020B0A04020102020204" pitchFamily="34" charset="0"/>
                <a:ea typeface="Calibri" pitchFamily="34" charset="0"/>
              </a:rPr>
              <a:t> menuju WBK/WBBM; </a:t>
            </a:r>
          </a:p>
          <a:p>
            <a:pPr marL="285750" indent="-285750" algn="justLow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1050" dirty="0">
                <a:solidFill>
                  <a:prstClr val="black"/>
                </a:solidFill>
                <a:latin typeface="Arial Black" panose="020B0A04020102020204" pitchFamily="34" charset="0"/>
                <a:ea typeface="Calibri" pitchFamily="34" charset="0"/>
              </a:rPr>
              <a:t>M</a:t>
            </a:r>
            <a:r>
              <a:rPr lang="id-ID" sz="1050" dirty="0">
                <a:solidFill>
                  <a:prstClr val="black"/>
                </a:solidFill>
                <a:latin typeface="Arial Black" panose="020B0A04020102020204" pitchFamily="34" charset="0"/>
                <a:ea typeface="Calibri" pitchFamily="34" charset="0"/>
              </a:rPr>
              <a:t>eningkatnya profesionalisme SDM aparatur </a:t>
            </a:r>
            <a:r>
              <a:rPr lang="en-US" sz="1050" dirty="0">
                <a:solidFill>
                  <a:prstClr val="black"/>
                </a:solidFill>
                <a:latin typeface="Arial Black" panose="020B0A04020102020204" pitchFamily="34" charset="0"/>
                <a:ea typeface="Calibri" pitchFamily="34" charset="0"/>
              </a:rPr>
              <a:t>di Unit </a:t>
            </a:r>
            <a:r>
              <a:rPr lang="en-US" sz="1050" dirty="0" err="1">
                <a:solidFill>
                  <a:prstClr val="black"/>
                </a:solidFill>
                <a:latin typeface="Arial Black" panose="020B0A04020102020204" pitchFamily="34" charset="0"/>
                <a:ea typeface="Calibri" pitchFamily="34" charset="0"/>
              </a:rPr>
              <a:t>Kerja</a:t>
            </a:r>
            <a:r>
              <a:rPr lang="id-ID" sz="1050" dirty="0">
                <a:solidFill>
                  <a:prstClr val="black"/>
                </a:solidFill>
                <a:latin typeface="Arial Black" panose="020B0A04020102020204" pitchFamily="34" charset="0"/>
                <a:ea typeface="Calibri" pitchFamily="34" charset="0"/>
              </a:rPr>
              <a:t> menuju WBK/WBBM.</a:t>
            </a:r>
            <a:endParaRPr lang="id-ID" sz="1050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A39C668-ABA4-431E-AAE0-8AD0ED0E7713}"/>
              </a:ext>
            </a:extLst>
          </p:cNvPr>
          <p:cNvSpPr txBox="1"/>
          <p:nvPr/>
        </p:nvSpPr>
        <p:spPr>
          <a:xfrm>
            <a:off x="3009900" y="5964238"/>
            <a:ext cx="2878138" cy="9540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d-ID" sz="1400" dirty="0">
                <a:latin typeface="Arial Black" panose="020B0A04020102020204" pitchFamily="34" charset="0"/>
              </a:rPr>
              <a:t>M</a:t>
            </a:r>
            <a:r>
              <a:rPr lang="sv-SE" sz="1400" dirty="0">
                <a:latin typeface="Arial Black" panose="020B0A04020102020204" pitchFamily="34" charset="0"/>
              </a:rPr>
              <a:t>eningkatnya</a:t>
            </a:r>
            <a:r>
              <a:rPr lang="id-ID" sz="1400" dirty="0">
                <a:latin typeface="Arial Black" panose="020B0A04020102020204" pitchFamily="34" charset="0"/>
              </a:rPr>
              <a:t> </a:t>
            </a:r>
            <a:r>
              <a:rPr lang="en-ID" sz="1400" dirty="0" err="1">
                <a:latin typeface="Arial Black" panose="020B0A04020102020204" pitchFamily="34" charset="0"/>
              </a:rPr>
              <a:t>budaya</a:t>
            </a:r>
            <a:r>
              <a:rPr lang="en-ID" sz="1400" dirty="0">
                <a:latin typeface="Arial Black" panose="020B0A04020102020204" pitchFamily="34" charset="0"/>
              </a:rPr>
              <a:t> </a:t>
            </a:r>
            <a:r>
              <a:rPr lang="en-ID" sz="1400" dirty="0" err="1">
                <a:latin typeface="Arial Black" panose="020B0A04020102020204" pitchFamily="34" charset="0"/>
              </a:rPr>
              <a:t>kinerja</a:t>
            </a:r>
            <a:r>
              <a:rPr lang="en-ID" sz="1400" dirty="0">
                <a:latin typeface="Arial Black" panose="020B0A04020102020204" pitchFamily="34" charset="0"/>
              </a:rPr>
              <a:t> Unit </a:t>
            </a:r>
            <a:r>
              <a:rPr lang="en-ID" sz="1400" dirty="0" err="1">
                <a:latin typeface="Arial Black" panose="020B0A04020102020204" pitchFamily="34" charset="0"/>
              </a:rPr>
              <a:t>Kerja</a:t>
            </a:r>
            <a:endParaRPr lang="en-ID" sz="1400" dirty="0">
              <a:latin typeface="Arial Black" panose="020B0A04020102020204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ID" sz="1400" dirty="0" err="1">
                <a:latin typeface="Arial Black" panose="020B0A04020102020204" pitchFamily="34" charset="0"/>
              </a:rPr>
              <a:t>Meningkatnya</a:t>
            </a:r>
            <a:r>
              <a:rPr lang="en-ID" sz="1400" dirty="0">
                <a:latin typeface="Arial Black" panose="020B0A04020102020204" pitchFamily="34" charset="0"/>
              </a:rPr>
              <a:t> </a:t>
            </a:r>
            <a:r>
              <a:rPr lang="en-ID" sz="1400" dirty="0" err="1">
                <a:latin typeface="Arial Black" panose="020B0A04020102020204" pitchFamily="34" charset="0"/>
              </a:rPr>
              <a:t>capaian</a:t>
            </a:r>
            <a:r>
              <a:rPr lang="en-ID" sz="1400" dirty="0">
                <a:latin typeface="Arial Black" panose="020B0A04020102020204" pitchFamily="34" charset="0"/>
              </a:rPr>
              <a:t> </a:t>
            </a:r>
            <a:r>
              <a:rPr lang="en-ID" sz="1400" dirty="0" err="1">
                <a:latin typeface="Arial Black" panose="020B0A04020102020204" pitchFamily="34" charset="0"/>
              </a:rPr>
              <a:t>kinerja</a:t>
            </a:r>
            <a:r>
              <a:rPr lang="en-ID" sz="1400" dirty="0">
                <a:latin typeface="Arial Black" panose="020B0A04020102020204" pitchFamily="34" charset="0"/>
              </a:rPr>
              <a:t> Unit </a:t>
            </a:r>
            <a:r>
              <a:rPr lang="en-ID" sz="1400" dirty="0" err="1">
                <a:latin typeface="Arial Black" panose="020B0A04020102020204" pitchFamily="34" charset="0"/>
              </a:rPr>
              <a:t>Kerja</a:t>
            </a:r>
            <a:endParaRPr lang="en-US" sz="1400" dirty="0">
              <a:latin typeface="Arial Black" panose="020B0A04020102020204" pitchFamily="34" charset="0"/>
            </a:endParaRP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578A2CB8-A241-469B-8901-38EC4CD1E1DB}"/>
              </a:ext>
            </a:extLst>
          </p:cNvPr>
          <p:cNvCxnSpPr>
            <a:cxnSpLocks/>
          </p:cNvCxnSpPr>
          <p:nvPr/>
        </p:nvCxnSpPr>
        <p:spPr>
          <a:xfrm flipH="1" flipV="1">
            <a:off x="-61914" y="-10318"/>
            <a:ext cx="3119438" cy="46038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870A3E41-480A-4295-B66E-85FA9D55971F}"/>
              </a:ext>
            </a:extLst>
          </p:cNvPr>
          <p:cNvCxnSpPr>
            <a:cxnSpLocks/>
          </p:cNvCxnSpPr>
          <p:nvPr/>
        </p:nvCxnSpPr>
        <p:spPr>
          <a:xfrm flipH="1">
            <a:off x="225425" y="4059238"/>
            <a:ext cx="3225800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F952BF85-C617-4746-B201-3FF04725D521}"/>
              </a:ext>
            </a:extLst>
          </p:cNvPr>
          <p:cNvCxnSpPr>
            <a:cxnSpLocks/>
          </p:cNvCxnSpPr>
          <p:nvPr/>
        </p:nvCxnSpPr>
        <p:spPr>
          <a:xfrm flipH="1">
            <a:off x="2970213" y="5872163"/>
            <a:ext cx="2316162" cy="9525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83280EB5-E4A9-4501-ACEE-0D69F88A06CC}"/>
              </a:ext>
            </a:extLst>
          </p:cNvPr>
          <p:cNvCxnSpPr>
            <a:cxnSpLocks/>
          </p:cNvCxnSpPr>
          <p:nvPr/>
        </p:nvCxnSpPr>
        <p:spPr>
          <a:xfrm flipV="1">
            <a:off x="8455025" y="4071938"/>
            <a:ext cx="3686175" cy="39687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EF03B9DD-1267-4A47-B6EA-B46AAEDFB79F}"/>
              </a:ext>
            </a:extLst>
          </p:cNvPr>
          <p:cNvCxnSpPr>
            <a:cxnSpLocks/>
          </p:cNvCxnSpPr>
          <p:nvPr/>
        </p:nvCxnSpPr>
        <p:spPr>
          <a:xfrm flipV="1">
            <a:off x="8667750" y="1819275"/>
            <a:ext cx="3211513" cy="17463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7FEEA8A8-58E5-442E-B3AE-1CBCD54FB63F}"/>
              </a:ext>
            </a:extLst>
          </p:cNvPr>
          <p:cNvCxnSpPr>
            <a:cxnSpLocks/>
          </p:cNvCxnSpPr>
          <p:nvPr/>
        </p:nvCxnSpPr>
        <p:spPr>
          <a:xfrm flipV="1">
            <a:off x="5822950" y="80963"/>
            <a:ext cx="3260725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8" name="Oval 87">
            <a:extLst>
              <a:ext uri="{FF2B5EF4-FFF2-40B4-BE49-F238E27FC236}">
                <a16:creationId xmlns:a16="http://schemas.microsoft.com/office/drawing/2014/main" id="{7AF70B88-C32E-40DA-9F63-56623CE0ED38}"/>
              </a:ext>
            </a:extLst>
          </p:cNvPr>
          <p:cNvSpPr/>
          <p:nvPr/>
        </p:nvSpPr>
        <p:spPr>
          <a:xfrm>
            <a:off x="6280490" y="35720"/>
            <a:ext cx="165100" cy="1714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A5E23154-9410-47B0-B865-05AD00F5C04C}"/>
              </a:ext>
            </a:extLst>
          </p:cNvPr>
          <p:cNvSpPr/>
          <p:nvPr/>
        </p:nvSpPr>
        <p:spPr>
          <a:xfrm>
            <a:off x="11799888" y="1587500"/>
            <a:ext cx="166687" cy="16986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538D395E-9551-4D24-82B0-36FF69065399}"/>
              </a:ext>
            </a:extLst>
          </p:cNvPr>
          <p:cNvSpPr/>
          <p:nvPr/>
        </p:nvSpPr>
        <p:spPr>
          <a:xfrm>
            <a:off x="11990388" y="3968750"/>
            <a:ext cx="166687" cy="1714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A742CE7F-237F-47C9-AA23-13C61619D204}"/>
              </a:ext>
            </a:extLst>
          </p:cNvPr>
          <p:cNvSpPr/>
          <p:nvPr/>
        </p:nvSpPr>
        <p:spPr>
          <a:xfrm>
            <a:off x="82550" y="3968750"/>
            <a:ext cx="166688" cy="1714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162AB42C-914B-4C31-8906-EEA67AE3F7E3}"/>
              </a:ext>
            </a:extLst>
          </p:cNvPr>
          <p:cNvSpPr/>
          <p:nvPr/>
        </p:nvSpPr>
        <p:spPr>
          <a:xfrm>
            <a:off x="-7938" y="836613"/>
            <a:ext cx="166688" cy="16986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E994B851-20E8-4064-93A8-AEAD6EABA0A7}"/>
              </a:ext>
            </a:extLst>
          </p:cNvPr>
          <p:cNvSpPr/>
          <p:nvPr/>
        </p:nvSpPr>
        <p:spPr>
          <a:xfrm>
            <a:off x="2959100" y="5788025"/>
            <a:ext cx="165100" cy="16986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E212532-32D4-4064-B959-2BE58DFB46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1981566"/>
              </p:ext>
            </p:extLst>
          </p:nvPr>
        </p:nvGraphicFramePr>
        <p:xfrm>
          <a:off x="-1" y="0"/>
          <a:ext cx="12192001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603" name="TextBox 7">
            <a:extLst>
              <a:ext uri="{FF2B5EF4-FFF2-40B4-BE49-F238E27FC236}">
                <a16:creationId xmlns:a16="http://schemas.microsoft.com/office/drawing/2014/main" id="{67F06AAF-7A92-4466-BF31-1CE354731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3038" y="2357438"/>
            <a:ext cx="425608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d-ID" altLang="id-ID">
                <a:latin typeface="Cooper Black" panose="0208090404030B020404" pitchFamily="18" charset="0"/>
              </a:rPr>
              <a:t>Indikator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d-ID">
                <a:latin typeface="Cooper Black" panose="0208090404030B020404" pitchFamily="18" charset="0"/>
              </a:rPr>
              <a:t>Area Perubahan Zona Integritas</a:t>
            </a:r>
            <a:r>
              <a:rPr lang="id-ID" altLang="id-ID">
                <a:latin typeface="Cooper Black" panose="0208090404030B020404" pitchFamily="18" charset="0"/>
              </a:rPr>
              <a:t> WBK/WBBM</a:t>
            </a:r>
            <a:endParaRPr lang="en-ID" altLang="id-ID">
              <a:latin typeface="Cooper Black" panose="0208090404030B0204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08CD750-9B57-474B-A904-5B48ED0EEF52}"/>
              </a:ext>
            </a:extLst>
          </p:cNvPr>
          <p:cNvSpPr/>
          <p:nvPr/>
        </p:nvSpPr>
        <p:spPr>
          <a:xfrm>
            <a:off x="5230813" y="382588"/>
            <a:ext cx="1730375" cy="1778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F3B27C6-7122-4BB4-B809-86B1400D5E15}"/>
              </a:ext>
            </a:extLst>
          </p:cNvPr>
          <p:cNvSpPr/>
          <p:nvPr/>
        </p:nvSpPr>
        <p:spPr>
          <a:xfrm>
            <a:off x="7342188" y="1271588"/>
            <a:ext cx="1730375" cy="177958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A39A91B-A4D4-4F9A-BFA7-06238890B120}"/>
              </a:ext>
            </a:extLst>
          </p:cNvPr>
          <p:cNvSpPr/>
          <p:nvPr/>
        </p:nvSpPr>
        <p:spPr>
          <a:xfrm>
            <a:off x="3119438" y="1271588"/>
            <a:ext cx="1730375" cy="177958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081C6CD-5B17-4942-B663-A8C437C79B1A}"/>
              </a:ext>
            </a:extLst>
          </p:cNvPr>
          <p:cNvSpPr/>
          <p:nvPr/>
        </p:nvSpPr>
        <p:spPr>
          <a:xfrm>
            <a:off x="5497513" y="4724400"/>
            <a:ext cx="1730375" cy="1778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3E635B9-F4C0-4E06-B01E-3293A40DE94E}"/>
              </a:ext>
            </a:extLst>
          </p:cNvPr>
          <p:cNvSpPr/>
          <p:nvPr/>
        </p:nvSpPr>
        <p:spPr>
          <a:xfrm>
            <a:off x="7342188" y="3903663"/>
            <a:ext cx="1730375" cy="177958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ED5A737-76FD-41A4-82A9-91E8F2035536}"/>
              </a:ext>
            </a:extLst>
          </p:cNvPr>
          <p:cNvSpPr/>
          <p:nvPr/>
        </p:nvSpPr>
        <p:spPr>
          <a:xfrm>
            <a:off x="3181350" y="3906838"/>
            <a:ext cx="1728788" cy="1778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dirty="0"/>
          </a:p>
        </p:txBody>
      </p:sp>
      <p:sp>
        <p:nvSpPr>
          <p:cNvPr id="25610" name="TextBox 14">
            <a:extLst>
              <a:ext uri="{FF2B5EF4-FFF2-40B4-BE49-F238E27FC236}">
                <a16:creationId xmlns:a16="http://schemas.microsoft.com/office/drawing/2014/main" id="{8DF3D457-478E-4BBC-9257-0382F79C7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8663" y="1493838"/>
            <a:ext cx="1457325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d-ID" sz="1400" dirty="0" err="1">
                <a:solidFill>
                  <a:srgbClr val="002060"/>
                </a:solidFill>
                <a:latin typeface="Arial Black" panose="020B0A04020102020204" pitchFamily="34" charset="0"/>
              </a:rPr>
              <a:t>Peningkatan</a:t>
            </a:r>
            <a:r>
              <a:rPr lang="en-US" altLang="id-ID" sz="14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400" dirty="0" err="1">
                <a:solidFill>
                  <a:srgbClr val="002060"/>
                </a:solidFill>
                <a:latin typeface="Arial Black" panose="020B0A04020102020204" pitchFamily="34" charset="0"/>
              </a:rPr>
              <a:t>Kualitas</a:t>
            </a:r>
            <a:r>
              <a:rPr lang="en-US" altLang="id-ID" sz="14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400" dirty="0" err="1">
                <a:solidFill>
                  <a:srgbClr val="002060"/>
                </a:solidFill>
                <a:latin typeface="Arial Black" panose="020B0A04020102020204" pitchFamily="34" charset="0"/>
              </a:rPr>
              <a:t>Pelayanan</a:t>
            </a:r>
            <a:r>
              <a:rPr lang="en-US" altLang="id-ID" sz="14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400" dirty="0" err="1">
                <a:solidFill>
                  <a:srgbClr val="002060"/>
                </a:solidFill>
                <a:latin typeface="Arial Black" panose="020B0A04020102020204" pitchFamily="34" charset="0"/>
              </a:rPr>
              <a:t>Publik</a:t>
            </a:r>
            <a:endParaRPr lang="id-ID" altLang="id-ID" sz="14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d-ID" altLang="id-ID" sz="1400" dirty="0">
                <a:solidFill>
                  <a:srgbClr val="002060"/>
                </a:solidFill>
                <a:latin typeface="Arial Black" panose="020B0A04020102020204" pitchFamily="34" charset="0"/>
              </a:rPr>
              <a:t>(6)</a:t>
            </a:r>
            <a:endParaRPr lang="en-ID" altLang="id-ID" sz="1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25611" name="TextBox 17">
            <a:extLst>
              <a:ext uri="{FF2B5EF4-FFF2-40B4-BE49-F238E27FC236}">
                <a16:creationId xmlns:a16="http://schemas.microsoft.com/office/drawing/2014/main" id="{46DFE692-F302-44C6-9509-FFA91BE06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7338" y="912813"/>
            <a:ext cx="15938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d-ID" sz="1600">
                <a:solidFill>
                  <a:srgbClr val="002060"/>
                </a:solidFill>
                <a:latin typeface="Arial Black" panose="020B0A04020102020204" pitchFamily="34" charset="0"/>
              </a:rPr>
              <a:t>Penataan Tatalaksana</a:t>
            </a:r>
            <a:endParaRPr lang="id-ID" altLang="id-ID" sz="160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d-ID" altLang="id-ID" sz="1400">
                <a:solidFill>
                  <a:srgbClr val="002060"/>
                </a:solidFill>
                <a:latin typeface="Arial Black" panose="020B0A04020102020204" pitchFamily="34" charset="0"/>
              </a:rPr>
              <a:t>(2)</a:t>
            </a:r>
            <a:endParaRPr lang="en-ID" altLang="id-ID" sz="140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25612" name="TextBox 18">
            <a:extLst>
              <a:ext uri="{FF2B5EF4-FFF2-40B4-BE49-F238E27FC236}">
                <a16:creationId xmlns:a16="http://schemas.microsoft.com/office/drawing/2014/main" id="{78510905-AE8F-4054-8E14-A5C0076D2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4588" y="1806575"/>
            <a:ext cx="145891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d-ID" sz="1400">
                <a:solidFill>
                  <a:srgbClr val="002060"/>
                </a:solidFill>
                <a:latin typeface="Arial Black" panose="020B0A04020102020204" pitchFamily="34" charset="0"/>
              </a:rPr>
              <a:t>Manajemen Perubahan</a:t>
            </a:r>
            <a:endParaRPr lang="id-ID" altLang="id-ID" sz="140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d-ID" altLang="id-ID" sz="1400">
                <a:solidFill>
                  <a:srgbClr val="002060"/>
                </a:solidFill>
                <a:latin typeface="Arial Black" panose="020B0A04020102020204" pitchFamily="34" charset="0"/>
              </a:rPr>
              <a:t>(1)</a:t>
            </a:r>
            <a:endParaRPr lang="en-ID" altLang="id-ID" sz="140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25613" name="TextBox 19">
            <a:extLst>
              <a:ext uri="{FF2B5EF4-FFF2-40B4-BE49-F238E27FC236}">
                <a16:creationId xmlns:a16="http://schemas.microsoft.com/office/drawing/2014/main" id="{D8C717B9-4298-4F9E-8DB9-A5C079E40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9613" y="4343400"/>
            <a:ext cx="18129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d-ID" sz="1800">
                <a:solidFill>
                  <a:srgbClr val="002060"/>
                </a:solidFill>
                <a:latin typeface="Arial Black" panose="020B0A04020102020204" pitchFamily="34" charset="0"/>
              </a:rPr>
              <a:t>Penguatan Pengawasan</a:t>
            </a:r>
            <a:endParaRPr lang="id-ID" altLang="id-ID" sz="180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d-ID" altLang="id-ID" sz="1800">
                <a:solidFill>
                  <a:srgbClr val="002060"/>
                </a:solidFill>
                <a:latin typeface="Arial Black" panose="020B0A04020102020204" pitchFamily="34" charset="0"/>
              </a:rPr>
              <a:t>(4)</a:t>
            </a:r>
            <a:endParaRPr lang="en-ID" altLang="id-ID" sz="180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25614" name="TextBox 20">
            <a:extLst>
              <a:ext uri="{FF2B5EF4-FFF2-40B4-BE49-F238E27FC236}">
                <a16:creationId xmlns:a16="http://schemas.microsoft.com/office/drawing/2014/main" id="{834C3CE1-4FD8-4D93-8887-5D2C8C45C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125" y="5148263"/>
            <a:ext cx="15938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d-ID" sz="1600">
                <a:solidFill>
                  <a:srgbClr val="002060"/>
                </a:solidFill>
                <a:latin typeface="Arial Black" panose="020B0A04020102020204" pitchFamily="34" charset="0"/>
              </a:rPr>
              <a:t>Penguatan Akuntabilitas</a:t>
            </a:r>
            <a:endParaRPr lang="id-ID" altLang="id-ID" sz="160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d-ID" altLang="id-ID" sz="1600">
                <a:solidFill>
                  <a:srgbClr val="002060"/>
                </a:solidFill>
                <a:latin typeface="Arial Black" panose="020B0A04020102020204" pitchFamily="34" charset="0"/>
              </a:rPr>
              <a:t>(5)</a:t>
            </a:r>
            <a:endParaRPr lang="en-ID" altLang="id-ID" sz="160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25615" name="TextBox 21">
            <a:extLst>
              <a:ext uri="{FF2B5EF4-FFF2-40B4-BE49-F238E27FC236}">
                <a16:creationId xmlns:a16="http://schemas.microsoft.com/office/drawing/2014/main" id="{5B64DA6E-D0E9-49FE-84DB-8DD77E279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4588" y="4071938"/>
            <a:ext cx="1457325" cy="12618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d-ID" sz="1600" dirty="0" err="1">
                <a:solidFill>
                  <a:srgbClr val="002060"/>
                </a:solidFill>
                <a:latin typeface="Arial Black" panose="020B0A04020102020204" pitchFamily="34" charset="0"/>
              </a:rPr>
              <a:t>Penataan</a:t>
            </a:r>
            <a:r>
              <a:rPr lang="en-US" altLang="id-ID" sz="16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600" dirty="0" err="1">
                <a:solidFill>
                  <a:srgbClr val="002060"/>
                </a:solidFill>
                <a:latin typeface="Arial Black" panose="020B0A04020102020204" pitchFamily="34" charset="0"/>
              </a:rPr>
              <a:t>Sistem</a:t>
            </a:r>
            <a:r>
              <a:rPr lang="en-US" altLang="id-ID" sz="16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600" dirty="0" err="1">
                <a:solidFill>
                  <a:srgbClr val="002060"/>
                </a:solidFill>
                <a:latin typeface="Arial Black" panose="020B0A04020102020204" pitchFamily="34" charset="0"/>
              </a:rPr>
              <a:t>Manajemen</a:t>
            </a:r>
            <a:r>
              <a:rPr lang="en-US" altLang="id-ID" sz="1600" dirty="0">
                <a:solidFill>
                  <a:srgbClr val="002060"/>
                </a:solidFill>
                <a:latin typeface="Arial Black" panose="020B0A04020102020204" pitchFamily="34" charset="0"/>
              </a:rPr>
              <a:t> SDM</a:t>
            </a:r>
            <a:endParaRPr lang="id-ID" altLang="id-ID" sz="16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d-ID" altLang="id-ID" sz="1100" dirty="0">
                <a:solidFill>
                  <a:srgbClr val="002060"/>
                </a:solidFill>
                <a:latin typeface="Arial Black" panose="020B0A04020102020204" pitchFamily="34" charset="0"/>
              </a:rPr>
              <a:t>(3)</a:t>
            </a:r>
            <a:endParaRPr lang="en-ID" altLang="id-ID" sz="11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25616" name="TextBox 24">
            <a:extLst>
              <a:ext uri="{FF2B5EF4-FFF2-40B4-BE49-F238E27FC236}">
                <a16:creationId xmlns:a16="http://schemas.microsoft.com/office/drawing/2014/main" id="{F15D0DAA-1D1F-466B-B072-92BF2BBD2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57338"/>
            <a:ext cx="3027363" cy="10779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Calibri Light" panose="020F0302020204030204" pitchFamily="34" charset="0"/>
              <a:buAutoNum type="arabicPeriod"/>
            </a:pPr>
            <a:r>
              <a:rPr lang="en-US" altLang="id-ID" sz="1600" b="1" dirty="0" err="1"/>
              <a:t>Standar</a:t>
            </a:r>
            <a:r>
              <a:rPr lang="en-US" altLang="id-ID" sz="1600" b="1" dirty="0"/>
              <a:t> </a:t>
            </a:r>
            <a:r>
              <a:rPr lang="en-US" altLang="id-ID" sz="1600" b="1" dirty="0" err="1"/>
              <a:t>Pelayanan</a:t>
            </a:r>
            <a:endParaRPr lang="en-US" altLang="id-ID" sz="1600" b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Calibri Light" panose="020F0302020204030204" pitchFamily="34" charset="0"/>
              <a:buAutoNum type="arabicPeriod"/>
            </a:pPr>
            <a:r>
              <a:rPr lang="en-US" altLang="id-ID" sz="1600" b="1" dirty="0" err="1"/>
              <a:t>Budaya</a:t>
            </a:r>
            <a:r>
              <a:rPr lang="en-US" altLang="id-ID" sz="1600" b="1" dirty="0"/>
              <a:t> </a:t>
            </a:r>
            <a:r>
              <a:rPr lang="en-US" altLang="id-ID" sz="1600" b="1" dirty="0" err="1"/>
              <a:t>Pelayanan</a:t>
            </a:r>
            <a:r>
              <a:rPr lang="en-US" altLang="id-ID" sz="1600" b="1" dirty="0"/>
              <a:t> Prima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Calibri Light" panose="020F0302020204030204" pitchFamily="34" charset="0"/>
              <a:buAutoNum type="arabicPeriod"/>
            </a:pPr>
            <a:r>
              <a:rPr lang="en-US" altLang="id-ID" sz="1600" b="1" dirty="0" err="1"/>
              <a:t>Penilaian</a:t>
            </a:r>
            <a:r>
              <a:rPr lang="en-US" altLang="id-ID" sz="1600" b="1" dirty="0"/>
              <a:t> </a:t>
            </a:r>
            <a:r>
              <a:rPr lang="en-US" altLang="id-ID" sz="1600" b="1" dirty="0" err="1"/>
              <a:t>Kepuasan</a:t>
            </a:r>
            <a:r>
              <a:rPr lang="en-US" altLang="id-ID" sz="1600" b="1" dirty="0"/>
              <a:t> </a:t>
            </a:r>
            <a:r>
              <a:rPr lang="en-US" altLang="id-ID" sz="1600" b="1" dirty="0" err="1"/>
              <a:t>Terhadap</a:t>
            </a:r>
            <a:r>
              <a:rPr lang="en-US" altLang="id-ID" sz="1600" b="1" dirty="0"/>
              <a:t> Masyarakat</a:t>
            </a:r>
            <a:endParaRPr lang="en-ID" altLang="id-ID" sz="1600" b="1" dirty="0"/>
          </a:p>
        </p:txBody>
      </p:sp>
      <p:sp>
        <p:nvSpPr>
          <p:cNvPr id="25617" name="TextBox 25">
            <a:extLst>
              <a:ext uri="{FF2B5EF4-FFF2-40B4-BE49-F238E27FC236}">
                <a16:creationId xmlns:a16="http://schemas.microsoft.com/office/drawing/2014/main" id="{C8244E47-79BD-4881-8C8C-DCEF2592E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425" y="4098925"/>
            <a:ext cx="2903538" cy="20621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Calibri Light" panose="020F0302020204030204" pitchFamily="34" charset="0"/>
              <a:buAutoNum type="arabicPeriod"/>
            </a:pPr>
            <a:r>
              <a:rPr lang="en-US" altLang="id-ID" sz="1600" b="1"/>
              <a:t>Pengendalian Gratifikasi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Calibri Light" panose="020F0302020204030204" pitchFamily="34" charset="0"/>
              <a:buAutoNum type="arabicPeriod"/>
            </a:pPr>
            <a:r>
              <a:rPr lang="en-US" altLang="id-ID" sz="1600" b="1"/>
              <a:t>Penerapan Sistem Pengawasan Internal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Calibri Light" panose="020F0302020204030204" pitchFamily="34" charset="0"/>
              <a:buAutoNum type="arabicPeriod"/>
            </a:pPr>
            <a:r>
              <a:rPr lang="en-US" altLang="id-ID" sz="1600" b="1"/>
              <a:t>Pengaduan Masyarakat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Calibri Light" panose="020F0302020204030204" pitchFamily="34" charset="0"/>
              <a:buAutoNum type="arabicPeriod"/>
            </a:pPr>
            <a:r>
              <a:rPr lang="en-US" altLang="id-ID" sz="1600" b="1"/>
              <a:t>Wistle Blowing System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Calibri Light" panose="020F0302020204030204" pitchFamily="34" charset="0"/>
              <a:buAutoNum type="arabicPeriod"/>
            </a:pPr>
            <a:r>
              <a:rPr lang="en-US" altLang="id-ID" sz="1600" b="1"/>
              <a:t>Penanganan Benturan Kepentingan</a:t>
            </a:r>
            <a:endParaRPr lang="id-ID" altLang="id-ID" sz="1600" b="1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Calibri Light" panose="020F0302020204030204" pitchFamily="34" charset="0"/>
              <a:buAutoNum type="arabicPeriod"/>
            </a:pPr>
            <a:r>
              <a:rPr lang="id-ID" altLang="id-ID" sz="1600" b="1"/>
              <a:t>LHKPN/LHKASN</a:t>
            </a:r>
            <a:endParaRPr lang="en-ID" altLang="id-ID" sz="1600" b="1"/>
          </a:p>
        </p:txBody>
      </p:sp>
      <p:sp>
        <p:nvSpPr>
          <p:cNvPr id="25618" name="TextBox 26">
            <a:extLst>
              <a:ext uri="{FF2B5EF4-FFF2-40B4-BE49-F238E27FC236}">
                <a16:creationId xmlns:a16="http://schemas.microsoft.com/office/drawing/2014/main" id="{3BA3FD13-F3DA-4CAA-A23C-4098DBCE6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1188" y="414338"/>
            <a:ext cx="3911600" cy="8302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Calibri Light" panose="020F0302020204030204" pitchFamily="34" charset="0"/>
              <a:buAutoNum type="arabicPeriod"/>
            </a:pPr>
            <a:r>
              <a:rPr lang="en-US" altLang="id-ID" sz="1600" b="1"/>
              <a:t>SOP Kegiatan Utama</a:t>
            </a:r>
            <a:endParaRPr lang="id-ID" altLang="id-ID" sz="1600" b="1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Calibri Light" panose="020F0302020204030204" pitchFamily="34" charset="0"/>
              <a:buAutoNum type="arabicPeriod"/>
            </a:pPr>
            <a:r>
              <a:rPr lang="en-US" altLang="id-ID" sz="1600" b="1"/>
              <a:t>E-Office</a:t>
            </a:r>
            <a:endParaRPr lang="id-ID" altLang="id-ID" sz="1600" b="1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Calibri Light" panose="020F0302020204030204" pitchFamily="34" charset="0"/>
              <a:buAutoNum type="arabicPeriod"/>
            </a:pPr>
            <a:r>
              <a:rPr lang="en-US" altLang="id-ID" sz="1600" b="1"/>
              <a:t>Keterbukaan Informasi Publik</a:t>
            </a:r>
          </a:p>
        </p:txBody>
      </p:sp>
      <p:sp>
        <p:nvSpPr>
          <p:cNvPr id="25619" name="TextBox 27">
            <a:extLst>
              <a:ext uri="{FF2B5EF4-FFF2-40B4-BE49-F238E27FC236}">
                <a16:creationId xmlns:a16="http://schemas.microsoft.com/office/drawing/2014/main" id="{9028CEE0-0339-42DF-9645-A0A79E0DF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5575" y="1516063"/>
            <a:ext cx="3003550" cy="18161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Calibri Light" panose="020F0302020204030204" pitchFamily="34" charset="0"/>
              <a:buAutoNum type="arabicPeriod"/>
            </a:pPr>
            <a:r>
              <a:rPr lang="en-US" altLang="id-ID" sz="1600" b="1"/>
              <a:t>Tim Kerja</a:t>
            </a:r>
            <a:r>
              <a:rPr lang="id-ID" altLang="id-ID" sz="1600" b="1"/>
              <a:t> </a:t>
            </a:r>
            <a:endParaRPr lang="en-US" altLang="id-ID" sz="1600" b="1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Calibri Light" panose="020F0302020204030204" pitchFamily="34" charset="0"/>
              <a:buAutoNum type="arabicPeriod"/>
            </a:pPr>
            <a:r>
              <a:rPr lang="en-US" altLang="id-ID" sz="1600" b="1"/>
              <a:t>Dokumen Pembangunan Zona Integritas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Calibri Light" panose="020F0302020204030204" pitchFamily="34" charset="0"/>
              <a:buAutoNum type="arabicPeriod"/>
            </a:pPr>
            <a:r>
              <a:rPr lang="en-US" altLang="id-ID" sz="1600" b="1"/>
              <a:t>Pemantauan dan Evaluasi Pembangunan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Calibri Light" panose="020F0302020204030204" pitchFamily="34" charset="0"/>
              <a:buAutoNum type="arabicPeriod"/>
            </a:pPr>
            <a:r>
              <a:rPr lang="en-US" altLang="id-ID" sz="1600" b="1"/>
              <a:t>Perubahan Pola Pikir Budaya Kerja</a:t>
            </a:r>
            <a:r>
              <a:rPr lang="id-ID" altLang="id-ID" sz="1600" b="1"/>
              <a:t> </a:t>
            </a:r>
            <a:endParaRPr lang="en-US" altLang="id-ID" sz="1600" b="1"/>
          </a:p>
        </p:txBody>
      </p:sp>
      <p:sp>
        <p:nvSpPr>
          <p:cNvPr id="25620" name="TextBox 28">
            <a:extLst>
              <a:ext uri="{FF2B5EF4-FFF2-40B4-BE49-F238E27FC236}">
                <a16:creationId xmlns:a16="http://schemas.microsoft.com/office/drawing/2014/main" id="{CAEC9100-9EAB-4B3B-ACFC-E7DC516DF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9068" y="3933647"/>
            <a:ext cx="3097213" cy="28003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Calibri Light" panose="020F0302020204030204" pitchFamily="34" charset="0"/>
              <a:buAutoNum type="arabicPeriod"/>
            </a:pPr>
            <a:r>
              <a:rPr lang="en-US" altLang="id-ID" sz="1600" b="1"/>
              <a:t>Perencanaan Kebutuhan Pegawai Sesuai Kebutuhan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Calibri Light" panose="020F0302020204030204" pitchFamily="34" charset="0"/>
              <a:buAutoNum type="arabicPeriod"/>
            </a:pPr>
            <a:r>
              <a:rPr lang="en-US" altLang="id-ID" sz="1600" b="1"/>
              <a:t>Pola Mutasi Internal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Calibri Light" panose="020F0302020204030204" pitchFamily="34" charset="0"/>
              <a:buAutoNum type="arabicPeriod"/>
            </a:pPr>
            <a:r>
              <a:rPr lang="en-US" altLang="id-ID" sz="1600" b="1"/>
              <a:t>Pembangunan Pegawai Berbasis Kompetensi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Calibri Light" panose="020F0302020204030204" pitchFamily="34" charset="0"/>
              <a:buAutoNum type="arabicPeriod"/>
            </a:pPr>
            <a:r>
              <a:rPr lang="en-US" altLang="id-ID" sz="1600" b="1"/>
              <a:t>Penetapan Kerja Individu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Calibri Light" panose="020F0302020204030204" pitchFamily="34" charset="0"/>
              <a:buAutoNum type="arabicPeriod"/>
            </a:pPr>
            <a:r>
              <a:rPr lang="en-US" altLang="id-ID" sz="1600" b="1"/>
              <a:t>Penegakan Aturan Disiplin/Kode Etik/Kode Perilaku Pegawai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Calibri Light" panose="020F0302020204030204" pitchFamily="34" charset="0"/>
              <a:buAutoNum type="arabicPeriod"/>
            </a:pPr>
            <a:r>
              <a:rPr lang="en-US" altLang="id-ID" sz="1600" b="1"/>
              <a:t>Sistem Informasi Kepegawaian</a:t>
            </a:r>
          </a:p>
        </p:txBody>
      </p:sp>
      <p:sp>
        <p:nvSpPr>
          <p:cNvPr id="25621" name="TextBox 29">
            <a:extLst>
              <a:ext uri="{FF2B5EF4-FFF2-40B4-BE49-F238E27FC236}">
                <a16:creationId xmlns:a16="http://schemas.microsoft.com/office/drawing/2014/main" id="{0DC15350-A946-4DA5-A8AD-87E28295B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6463" y="5801518"/>
            <a:ext cx="2317750" cy="10763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Calibri Light" panose="020F0302020204030204" pitchFamily="34" charset="0"/>
              <a:buAutoNum type="arabicPeriod"/>
            </a:pPr>
            <a:r>
              <a:rPr lang="en-US" altLang="id-ID" sz="1600" b="1" dirty="0" err="1"/>
              <a:t>Keterlibatan</a:t>
            </a:r>
            <a:r>
              <a:rPr lang="en-US" altLang="id-ID" sz="1600" b="1" dirty="0"/>
              <a:t> </a:t>
            </a:r>
            <a:r>
              <a:rPr lang="en-US" altLang="id-ID" sz="1600" b="1" dirty="0" err="1"/>
              <a:t>Pimpinan</a:t>
            </a:r>
            <a:endParaRPr lang="en-US" altLang="id-ID" sz="1600" b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Calibri Light" panose="020F0302020204030204" pitchFamily="34" charset="0"/>
              <a:buAutoNum type="arabicPeriod"/>
            </a:pPr>
            <a:r>
              <a:rPr lang="en-US" altLang="id-ID" sz="1600" b="1" dirty="0" err="1"/>
              <a:t>Pengelolaan</a:t>
            </a:r>
            <a:r>
              <a:rPr lang="en-US" altLang="id-ID" sz="1600" b="1" dirty="0"/>
              <a:t> </a:t>
            </a:r>
            <a:r>
              <a:rPr lang="en-US" altLang="id-ID" sz="1600" b="1" dirty="0" err="1"/>
              <a:t>Akuntabilitas</a:t>
            </a:r>
            <a:r>
              <a:rPr lang="en-US" altLang="id-ID" sz="1600" b="1" dirty="0"/>
              <a:t> Kinerja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320B545-0099-4FD0-81B8-996B926E91F2}"/>
              </a:ext>
            </a:extLst>
          </p:cNvPr>
          <p:cNvCxnSpPr>
            <a:cxnSpLocks/>
          </p:cNvCxnSpPr>
          <p:nvPr/>
        </p:nvCxnSpPr>
        <p:spPr>
          <a:xfrm flipH="1" flipV="1">
            <a:off x="152400" y="1506539"/>
            <a:ext cx="3097213" cy="9524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E3EF907A-D599-4DEB-8650-CBBA95DD3D29}"/>
              </a:ext>
            </a:extLst>
          </p:cNvPr>
          <p:cNvCxnSpPr>
            <a:cxnSpLocks/>
          </p:cNvCxnSpPr>
          <p:nvPr/>
        </p:nvCxnSpPr>
        <p:spPr>
          <a:xfrm flipH="1">
            <a:off x="225425" y="4059238"/>
            <a:ext cx="3225800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9267281A-7302-41B3-A9A3-947DB5940E6E}"/>
              </a:ext>
            </a:extLst>
          </p:cNvPr>
          <p:cNvCxnSpPr>
            <a:cxnSpLocks/>
            <a:endCxn id="96" idx="7"/>
          </p:cNvCxnSpPr>
          <p:nvPr/>
        </p:nvCxnSpPr>
        <p:spPr>
          <a:xfrm flipH="1">
            <a:off x="3479801" y="5750717"/>
            <a:ext cx="1789112" cy="2540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D36555D8-DC82-4D4D-9D82-BD2880E875B9}"/>
              </a:ext>
            </a:extLst>
          </p:cNvPr>
          <p:cNvCxnSpPr>
            <a:cxnSpLocks/>
          </p:cNvCxnSpPr>
          <p:nvPr/>
        </p:nvCxnSpPr>
        <p:spPr>
          <a:xfrm>
            <a:off x="8813800" y="3945845"/>
            <a:ext cx="3343275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7EDD66A5-12C5-475C-BF06-80BA04D2AB49}"/>
              </a:ext>
            </a:extLst>
          </p:cNvPr>
          <p:cNvCxnSpPr>
            <a:cxnSpLocks/>
          </p:cNvCxnSpPr>
          <p:nvPr/>
        </p:nvCxnSpPr>
        <p:spPr>
          <a:xfrm>
            <a:off x="8901113" y="1516063"/>
            <a:ext cx="2986087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ACD2502D-8EEA-4F4F-8F91-6F32EBCBA449}"/>
              </a:ext>
            </a:extLst>
          </p:cNvPr>
          <p:cNvCxnSpPr>
            <a:cxnSpLocks/>
          </p:cNvCxnSpPr>
          <p:nvPr/>
        </p:nvCxnSpPr>
        <p:spPr>
          <a:xfrm flipV="1">
            <a:off x="6448425" y="382588"/>
            <a:ext cx="3260725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8" name="Oval 87">
            <a:extLst>
              <a:ext uri="{FF2B5EF4-FFF2-40B4-BE49-F238E27FC236}">
                <a16:creationId xmlns:a16="http://schemas.microsoft.com/office/drawing/2014/main" id="{8160A0B8-4288-49ED-89F6-26B866223133}"/>
              </a:ext>
            </a:extLst>
          </p:cNvPr>
          <p:cNvSpPr/>
          <p:nvPr/>
        </p:nvSpPr>
        <p:spPr>
          <a:xfrm>
            <a:off x="9626600" y="296863"/>
            <a:ext cx="165100" cy="1714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F4B7F513-4440-444B-A9D9-B22590A40926}"/>
              </a:ext>
            </a:extLst>
          </p:cNvPr>
          <p:cNvSpPr/>
          <p:nvPr/>
        </p:nvSpPr>
        <p:spPr>
          <a:xfrm>
            <a:off x="11801475" y="1444625"/>
            <a:ext cx="166688" cy="17145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54FDF4CC-46C1-470C-A15E-3A7EBCDD2206}"/>
              </a:ext>
            </a:extLst>
          </p:cNvPr>
          <p:cNvSpPr/>
          <p:nvPr/>
        </p:nvSpPr>
        <p:spPr>
          <a:xfrm>
            <a:off x="11990388" y="3968750"/>
            <a:ext cx="166687" cy="17145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4D79E567-07E4-4EB7-9FE1-0046878BD969}"/>
              </a:ext>
            </a:extLst>
          </p:cNvPr>
          <p:cNvSpPr/>
          <p:nvPr/>
        </p:nvSpPr>
        <p:spPr>
          <a:xfrm>
            <a:off x="82550" y="3968750"/>
            <a:ext cx="166688" cy="1714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CF79E2C0-DBD6-4C80-B4FB-9A7B30030EEB}"/>
              </a:ext>
            </a:extLst>
          </p:cNvPr>
          <p:cNvSpPr/>
          <p:nvPr/>
        </p:nvSpPr>
        <p:spPr>
          <a:xfrm>
            <a:off x="82550" y="1422400"/>
            <a:ext cx="166688" cy="16986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ECA0AEF4-079A-463A-B3AA-D5B97EBCC0EA}"/>
              </a:ext>
            </a:extLst>
          </p:cNvPr>
          <p:cNvSpPr/>
          <p:nvPr/>
        </p:nvSpPr>
        <p:spPr>
          <a:xfrm>
            <a:off x="3340101" y="5750717"/>
            <a:ext cx="165100" cy="16986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7" descr="City.png">
            <a:extLst>
              <a:ext uri="{FF2B5EF4-FFF2-40B4-BE49-F238E27FC236}">
                <a16:creationId xmlns:a16="http://schemas.microsoft.com/office/drawing/2014/main" id="{8C76DC27-EEB0-459C-999B-D05065964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746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itle 1">
            <a:extLst>
              <a:ext uri="{FF2B5EF4-FFF2-40B4-BE49-F238E27FC236}">
                <a16:creationId xmlns:a16="http://schemas.microsoft.com/office/drawing/2014/main" id="{C90058A8-3474-4482-A55E-9688A19D96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22475" y="117475"/>
            <a:ext cx="10333038" cy="682625"/>
          </a:xfrm>
        </p:spPr>
        <p:txBody>
          <a:bodyPr/>
          <a:lstStyle/>
          <a:p>
            <a:pPr algn="ctr" eaLnBrk="1" hangingPunct="1"/>
            <a:r>
              <a:rPr lang="en-US" altLang="id-ID" sz="3600" b="1" dirty="0" err="1"/>
              <a:t>Penetapan</a:t>
            </a:r>
            <a:r>
              <a:rPr lang="en-US" altLang="id-ID" sz="3600" b="1" dirty="0"/>
              <a:t> Unit </a:t>
            </a:r>
            <a:r>
              <a:rPr lang="en-US" altLang="id-ID" sz="3600" b="1" dirty="0" err="1"/>
              <a:t>Kerja</a:t>
            </a:r>
            <a:r>
              <a:rPr lang="en-US" altLang="id-ID" sz="3600" b="1" dirty="0"/>
              <a:t> </a:t>
            </a:r>
            <a:r>
              <a:rPr lang="en-US" altLang="id-ID" sz="3600" b="1" dirty="0" err="1"/>
              <a:t>Berpredikat</a:t>
            </a:r>
            <a:r>
              <a:rPr lang="en-US" altLang="id-ID" sz="3600" b="1" dirty="0"/>
              <a:t> WBK dan WBBM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2CCA377-0EA8-4A5C-866D-3454BBFDE2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462520"/>
              </p:ext>
            </p:extLst>
          </p:nvPr>
        </p:nvGraphicFramePr>
        <p:xfrm>
          <a:off x="117475" y="1154113"/>
          <a:ext cx="11585575" cy="4022726"/>
        </p:xfrm>
        <a:graphic>
          <a:graphicData uri="http://schemas.openxmlformats.org/drawingml/2006/table">
            <a:tbl>
              <a:tblPr/>
              <a:tblGrid>
                <a:gridCol w="5740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3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20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5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id-ID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SYARAT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id-ID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WBK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id-ID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WBBM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76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Nilai Total</a:t>
                      </a:r>
                    </a:p>
                  </a:txBody>
                  <a:tcPr marL="91439" marR="91439" marT="45719" marB="45719" horzOverflow="overflow">
                    <a:lnL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id-ID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76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D" altLang="id-ID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Nilai</a:t>
                      </a:r>
                      <a:r>
                        <a:rPr kumimoji="0" lang="en-ID" alt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 Minimal </a:t>
                      </a:r>
                      <a:r>
                        <a:rPr kumimoji="0" lang="en-ID" altLang="id-ID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Pengungkit</a:t>
                      </a:r>
                      <a:endParaRPr kumimoji="0" lang="id-ID" altLang="id-ID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19" marB="45719" horzOverflow="overflow">
                    <a:lnL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D" alt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kumimoji="0" lang="id-ID" altLang="id-ID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D" alt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kumimoji="0" lang="id-ID" altLang="id-ID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421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D" altLang="id-ID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Bobot</a:t>
                      </a:r>
                      <a:r>
                        <a:rPr kumimoji="0" lang="en-ID" alt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ID" altLang="id-ID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nilai</a:t>
                      </a:r>
                      <a:r>
                        <a:rPr kumimoji="0" lang="en-ID" alt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 minimal per area </a:t>
                      </a:r>
                      <a:r>
                        <a:rPr kumimoji="0" lang="en-ID" altLang="id-ID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pengungkit</a:t>
                      </a:r>
                      <a:endParaRPr kumimoji="0" lang="id-ID" altLang="id-ID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19" marB="45719" horzOverflow="overflow">
                    <a:lnL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D" altLang="id-ID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60%</a:t>
                      </a:r>
                      <a:endParaRPr kumimoji="0" lang="id-ID" altLang="id-ID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D" alt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75%</a:t>
                      </a:r>
                      <a:endParaRPr kumimoji="0" lang="id-ID" altLang="id-ID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2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Nilai komponen hasil “Terwujudnya Pemerintah yang Bersih dan Bebas KKN” minimal</a:t>
                      </a:r>
                    </a:p>
                  </a:txBody>
                  <a:tcPr marL="91439" marR="91439" marT="45719" marB="45719" horzOverflow="overflow">
                    <a:lnL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18</a:t>
                      </a:r>
                      <a:r>
                        <a:rPr kumimoji="0" lang="en-ID" alt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,50</a:t>
                      </a:r>
                      <a:endParaRPr kumimoji="0" lang="id-ID" altLang="id-ID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18</a:t>
                      </a:r>
                      <a:r>
                        <a:rPr kumimoji="0" lang="en-ID" alt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,88</a:t>
                      </a:r>
                      <a:endParaRPr kumimoji="0" lang="id-ID" altLang="id-ID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2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id-ID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Nilai sub-komponen “Survei Persepsi Anti Korupsi” minimal</a:t>
                      </a:r>
                    </a:p>
                  </a:txBody>
                  <a:tcPr marL="91439" marR="91439" marT="45719" marB="45719" horzOverflow="overflow">
                    <a:lnL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13,5 </a:t>
                      </a:r>
                      <a:r>
                        <a:rPr kumimoji="0" lang="en-ID" alt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(survey 3,60)</a:t>
                      </a:r>
                      <a:endParaRPr kumimoji="0" lang="id-ID" altLang="id-ID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13,5 </a:t>
                      </a:r>
                      <a:r>
                        <a:rPr kumimoji="0" lang="en-ID" alt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(survey 3,</a:t>
                      </a:r>
                      <a:r>
                        <a:rPr kumimoji="0" lang="id-ID" alt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60</a:t>
                      </a:r>
                      <a:r>
                        <a:rPr kumimoji="0" lang="en-ID" alt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kumimoji="0" lang="id-ID" altLang="id-ID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altLang="id-ID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421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id-ID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Nilai sub-komponen “Persentasi TLHP” minimal</a:t>
                      </a:r>
                    </a:p>
                  </a:txBody>
                  <a:tcPr marL="91439" marR="91439" marT="45719" marB="45719" horzOverflow="overflow">
                    <a:lnL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D" altLang="id-ID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5,0</a:t>
                      </a:r>
                      <a:endParaRPr kumimoji="0" lang="id-ID" altLang="id-ID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D" alt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5,0</a:t>
                      </a:r>
                      <a:endParaRPr kumimoji="0" lang="id-ID" altLang="id-ID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295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id-ID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Nilai komponen hasil “Terwujudnya Peningkatan Kualitas Pelayanan Publik kepada Masyarakat” minimal</a:t>
                      </a:r>
                    </a:p>
                  </a:txBody>
                  <a:tcPr marL="91439" marR="91439" marT="45719" marB="45719" horzOverflow="overflow">
                    <a:lnL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D" alt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0" lang="id-ID" alt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6 </a:t>
                      </a:r>
                      <a:r>
                        <a:rPr kumimoji="0" lang="en-ID" alt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(survey 3,</a:t>
                      </a:r>
                      <a:r>
                        <a:rPr kumimoji="0" lang="id-ID" alt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ID" alt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kumimoji="0" lang="id-ID" altLang="id-ID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18 </a:t>
                      </a:r>
                      <a:r>
                        <a:rPr kumimoji="0" lang="en-ID" alt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(survey 3,</a:t>
                      </a:r>
                      <a:r>
                        <a:rPr kumimoji="0" lang="id-ID" alt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60</a:t>
                      </a:r>
                      <a:r>
                        <a:rPr kumimoji="0" lang="en-ID" altLang="id-ID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kumimoji="0" lang="id-ID" altLang="id-ID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altLang="id-ID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6666" name="TextBox 6">
            <a:extLst>
              <a:ext uri="{FF2B5EF4-FFF2-40B4-BE49-F238E27FC236}">
                <a16:creationId xmlns:a16="http://schemas.microsoft.com/office/drawing/2014/main" id="{CF807498-0BA1-45D0-8E46-E98EE7DB0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3650" y="700088"/>
            <a:ext cx="2508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D" altLang="id-ID" sz="1800" b="1">
                <a:solidFill>
                  <a:srgbClr val="002060"/>
                </a:solidFill>
              </a:rPr>
              <a:t>PERMENPANRB </a:t>
            </a:r>
            <a:r>
              <a:rPr lang="id-ID" altLang="id-ID" sz="1800" b="1">
                <a:solidFill>
                  <a:srgbClr val="002060"/>
                </a:solidFill>
              </a:rPr>
              <a:t>10</a:t>
            </a:r>
            <a:r>
              <a:rPr lang="en-ID" altLang="id-ID" sz="1800" b="1">
                <a:solidFill>
                  <a:srgbClr val="002060"/>
                </a:solidFill>
              </a:rPr>
              <a:t>/201</a:t>
            </a:r>
            <a:r>
              <a:rPr lang="id-ID" altLang="id-ID" sz="1800" b="1">
                <a:solidFill>
                  <a:srgbClr val="002060"/>
                </a:solidFill>
              </a:rPr>
              <a:t>9</a:t>
            </a:r>
            <a:endParaRPr lang="en-US" altLang="id-ID" sz="1800" b="1">
              <a:solidFill>
                <a:srgbClr val="002060"/>
              </a:solidFill>
            </a:endParaRPr>
          </a:p>
        </p:txBody>
      </p:sp>
      <p:sp>
        <p:nvSpPr>
          <p:cNvPr id="26671" name="TextBox 1">
            <a:extLst>
              <a:ext uri="{FF2B5EF4-FFF2-40B4-BE49-F238E27FC236}">
                <a16:creationId xmlns:a16="http://schemas.microsoft.com/office/drawing/2014/main" id="{1211979A-2BC8-4F21-BB06-10ACF79AF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" y="5510213"/>
            <a:ext cx="7721600" cy="9239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Calibri Light" panose="020F0302020204030204" pitchFamily="34" charset="0"/>
              <a:buAutoNum type="arabicPeriod"/>
            </a:pPr>
            <a:r>
              <a:rPr lang="id-ID" altLang="id-ID" sz="1800" dirty="0">
                <a:latin typeface="Arial Black" panose="020B0A04020102020204" pitchFamily="34" charset="0"/>
              </a:rPr>
              <a:t>Tingkat kematangan implementasi perubahan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Calibri Light" panose="020F0302020204030204" pitchFamily="34" charset="0"/>
              <a:buAutoNum type="arabicPeriod"/>
            </a:pPr>
            <a:r>
              <a:rPr lang="id-ID" altLang="id-ID" sz="1800" dirty="0">
                <a:latin typeface="Arial Black" panose="020B0A04020102020204" pitchFamily="34" charset="0"/>
              </a:rPr>
              <a:t>Tingkat keberlanjutan perubahan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Calibri Light" panose="020F0302020204030204" pitchFamily="34" charset="0"/>
              <a:buAutoNum type="arabicPeriod"/>
            </a:pPr>
            <a:r>
              <a:rPr lang="id-ID" altLang="id-ID" sz="1800" dirty="0">
                <a:latin typeface="Arial Black" panose="020B0A04020102020204" pitchFamily="34" charset="0"/>
              </a:rPr>
              <a:t>Tingkat Kualitas Pelayanan dan kinerja </a:t>
            </a:r>
          </a:p>
        </p:txBody>
      </p:sp>
      <p:sp>
        <p:nvSpPr>
          <p:cNvPr id="26672" name="TextBox 1">
            <a:extLst>
              <a:ext uri="{FF2B5EF4-FFF2-40B4-BE49-F238E27FC236}">
                <a16:creationId xmlns:a16="http://schemas.microsoft.com/office/drawing/2014/main" id="{1559A78F-88CE-49CC-80F1-E768E650B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663" y="5211763"/>
            <a:ext cx="3817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d-ID" altLang="id-ID" sz="1800" dirty="0"/>
              <a:t> </a:t>
            </a:r>
            <a:r>
              <a:rPr lang="id-ID" altLang="id-ID" sz="1800" dirty="0">
                <a:latin typeface="Arial Black" panose="020B0A04020102020204" pitchFamily="34" charset="0"/>
              </a:rPr>
              <a:t>PERBEDAAN WBK  &amp;  WBBM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2C53745B-B096-4B3C-9470-54256B5436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1999" cy="752475"/>
          </a:xfrm>
        </p:spPr>
        <p:txBody>
          <a:bodyPr/>
          <a:lstStyle/>
          <a:p>
            <a:pPr eaLnBrk="1" hangingPunct="1"/>
            <a:r>
              <a:rPr lang="en-US" altLang="id-ID" sz="24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LEMBAR KERJA EVALUASI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B0BD06A-061D-44D6-88F7-AA5B94AA7F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6414382"/>
              </p:ext>
            </p:extLst>
          </p:nvPr>
        </p:nvGraphicFramePr>
        <p:xfrm>
          <a:off x="1" y="819151"/>
          <a:ext cx="12191999" cy="5830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42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31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02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3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18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1306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11" marB="4571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Penilaian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T="45711" marB="4571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Skor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T="45711" marB="4571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WBK 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(min 60 %)</a:t>
                      </a:r>
                    </a:p>
                  </a:txBody>
                  <a:tcPr marT="45711" marB="4571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WBBM 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(min 75 %)</a:t>
                      </a:r>
                    </a:p>
                  </a:txBody>
                  <a:tcPr marT="45711" marB="4571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23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A</a:t>
                      </a:r>
                    </a:p>
                  </a:txBody>
                  <a:tcPr marT="45711" marB="4571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Pengungkit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T="45711" marB="4571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60</a:t>
                      </a:r>
                    </a:p>
                  </a:txBody>
                  <a:tcPr marT="45711" marB="4571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40</a:t>
                      </a:r>
                    </a:p>
                  </a:txBody>
                  <a:tcPr marT="45711" marB="4571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48</a:t>
                      </a:r>
                    </a:p>
                  </a:txBody>
                  <a:tcPr marT="45711" marB="4571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85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1" marB="4571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Manajemen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Perubahan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T="45711" marB="4571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5</a:t>
                      </a:r>
                    </a:p>
                  </a:txBody>
                  <a:tcPr marT="45711" marB="4571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3</a:t>
                      </a:r>
                    </a:p>
                  </a:txBody>
                  <a:tcPr marT="45711" marB="4571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3,75</a:t>
                      </a:r>
                    </a:p>
                  </a:txBody>
                  <a:tcPr marT="45711" marB="4571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985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marT="45711" marB="4571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Arial Black" panose="020B0A04020102020204" pitchFamily="34" charset="0"/>
                        </a:rPr>
                        <a:t>Penataan</a:t>
                      </a:r>
                      <a:r>
                        <a:rPr lang="en-US" sz="1800" dirty="0">
                          <a:latin typeface="Arial Black" panose="020B0A04020102020204" pitchFamily="34" charset="0"/>
                        </a:rPr>
                        <a:t> Tata </a:t>
                      </a:r>
                      <a:r>
                        <a:rPr lang="en-US" sz="1800" dirty="0" err="1">
                          <a:latin typeface="Arial Black" panose="020B0A04020102020204" pitchFamily="34" charset="0"/>
                        </a:rPr>
                        <a:t>Laksana</a:t>
                      </a:r>
                      <a:endParaRPr lang="en-US" sz="1800" dirty="0">
                        <a:latin typeface="Arial Black" panose="020B0A04020102020204" pitchFamily="34" charset="0"/>
                      </a:endParaRPr>
                    </a:p>
                  </a:txBody>
                  <a:tcPr marT="45711" marB="4571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 Black" panose="020B0A04020102020204" pitchFamily="34" charset="0"/>
                        </a:rPr>
                        <a:t>5</a:t>
                      </a:r>
                    </a:p>
                  </a:txBody>
                  <a:tcPr marT="45711" marB="4571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 Black" panose="020B0A04020102020204" pitchFamily="34" charset="0"/>
                        </a:rPr>
                        <a:t>3</a:t>
                      </a:r>
                    </a:p>
                  </a:txBody>
                  <a:tcPr marT="45711" marB="4571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 Black" panose="020B0A04020102020204" pitchFamily="34" charset="0"/>
                        </a:rPr>
                        <a:t>3,75</a:t>
                      </a:r>
                    </a:p>
                  </a:txBody>
                  <a:tcPr marT="45711" marB="4571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985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marT="45711" marB="4571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Arial Black" panose="020B0A04020102020204" pitchFamily="34" charset="0"/>
                        </a:rPr>
                        <a:t>Penataan</a:t>
                      </a:r>
                      <a:r>
                        <a:rPr lang="en-US" sz="1800" dirty="0">
                          <a:latin typeface="Arial Black" panose="020B0A04020102020204" pitchFamily="34" charset="0"/>
                        </a:rPr>
                        <a:t> SDM</a:t>
                      </a:r>
                    </a:p>
                  </a:txBody>
                  <a:tcPr marT="45711" marB="4571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 Black" panose="020B0A04020102020204" pitchFamily="34" charset="0"/>
                        </a:rPr>
                        <a:t>15</a:t>
                      </a:r>
                    </a:p>
                  </a:txBody>
                  <a:tcPr marT="45711" marB="4571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 Black" panose="020B0A04020102020204" pitchFamily="34" charset="0"/>
                        </a:rPr>
                        <a:t>9</a:t>
                      </a:r>
                    </a:p>
                  </a:txBody>
                  <a:tcPr marT="45711" marB="4571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 Black" panose="020B0A04020102020204" pitchFamily="34" charset="0"/>
                        </a:rPr>
                        <a:t>11,25</a:t>
                      </a:r>
                    </a:p>
                  </a:txBody>
                  <a:tcPr marT="45711" marB="4571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985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marT="45711" marB="4571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Arial Black" panose="020B0A04020102020204" pitchFamily="34" charset="0"/>
                        </a:rPr>
                        <a:t>Penguatan</a:t>
                      </a:r>
                      <a:r>
                        <a:rPr lang="en-US" sz="1800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 Black" panose="020B0A04020102020204" pitchFamily="34" charset="0"/>
                        </a:rPr>
                        <a:t>Akuntabilitas</a:t>
                      </a:r>
                      <a:endParaRPr lang="en-US" sz="1800" dirty="0">
                        <a:latin typeface="Arial Black" panose="020B0A04020102020204" pitchFamily="34" charset="0"/>
                      </a:endParaRPr>
                    </a:p>
                  </a:txBody>
                  <a:tcPr marT="45711" marB="4571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 Black" panose="020B0A04020102020204" pitchFamily="34" charset="0"/>
                        </a:rPr>
                        <a:t>10</a:t>
                      </a:r>
                    </a:p>
                  </a:txBody>
                  <a:tcPr marT="45711" marB="4571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 Black" panose="020B0A04020102020204" pitchFamily="34" charset="0"/>
                        </a:rPr>
                        <a:t>6</a:t>
                      </a:r>
                    </a:p>
                  </a:txBody>
                  <a:tcPr marT="45711" marB="4571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 Black" panose="020B0A04020102020204" pitchFamily="34" charset="0"/>
                        </a:rPr>
                        <a:t>7,5</a:t>
                      </a:r>
                    </a:p>
                  </a:txBody>
                  <a:tcPr marT="45711" marB="4571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985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 marT="45711" marB="4571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Arial Black" panose="020B0A04020102020204" pitchFamily="34" charset="0"/>
                        </a:rPr>
                        <a:t>Penguatan</a:t>
                      </a:r>
                      <a:r>
                        <a:rPr lang="en-US" sz="1800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 Black" panose="020B0A04020102020204" pitchFamily="34" charset="0"/>
                        </a:rPr>
                        <a:t>Pengawasan</a:t>
                      </a:r>
                      <a:endParaRPr lang="en-US" sz="1800" dirty="0">
                        <a:latin typeface="Arial Black" panose="020B0A04020102020204" pitchFamily="34" charset="0"/>
                      </a:endParaRPr>
                    </a:p>
                  </a:txBody>
                  <a:tcPr marT="45711" marB="4571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 Black" panose="020B0A04020102020204" pitchFamily="34" charset="0"/>
                        </a:rPr>
                        <a:t>15</a:t>
                      </a:r>
                    </a:p>
                  </a:txBody>
                  <a:tcPr marT="45711" marB="4571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 Black" panose="020B0A04020102020204" pitchFamily="34" charset="0"/>
                        </a:rPr>
                        <a:t>9</a:t>
                      </a:r>
                    </a:p>
                  </a:txBody>
                  <a:tcPr marT="45711" marB="4571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 Black" panose="020B0A04020102020204" pitchFamily="34" charset="0"/>
                        </a:rPr>
                        <a:t>11,25</a:t>
                      </a:r>
                    </a:p>
                  </a:txBody>
                  <a:tcPr marT="45711" marB="4571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722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</a:t>
                      </a:r>
                    </a:p>
                  </a:txBody>
                  <a:tcPr marT="45711" marB="4571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Arial Black" panose="020B0A04020102020204" pitchFamily="34" charset="0"/>
                        </a:rPr>
                        <a:t>Peningkatan</a:t>
                      </a:r>
                      <a:r>
                        <a:rPr lang="en-US" sz="1800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 Black" panose="020B0A04020102020204" pitchFamily="34" charset="0"/>
                        </a:rPr>
                        <a:t>Kualitas</a:t>
                      </a:r>
                      <a:r>
                        <a:rPr lang="en-US" sz="1800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 Black" panose="020B0A04020102020204" pitchFamily="34" charset="0"/>
                        </a:rPr>
                        <a:t>Pelayanan</a:t>
                      </a:r>
                      <a:r>
                        <a:rPr lang="en-US" sz="1800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 Black" panose="020B0A04020102020204" pitchFamily="34" charset="0"/>
                        </a:rPr>
                        <a:t>Publik</a:t>
                      </a:r>
                      <a:endParaRPr lang="en-US" sz="1800" dirty="0">
                        <a:latin typeface="Arial Black" panose="020B0A04020102020204" pitchFamily="34" charset="0"/>
                      </a:endParaRPr>
                    </a:p>
                  </a:txBody>
                  <a:tcPr marT="45711" marB="4571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 Black" panose="020B0A04020102020204" pitchFamily="34" charset="0"/>
                        </a:rPr>
                        <a:t>10</a:t>
                      </a:r>
                    </a:p>
                  </a:txBody>
                  <a:tcPr marT="45711" marB="4571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 Black" panose="020B0A04020102020204" pitchFamily="34" charset="0"/>
                        </a:rPr>
                        <a:t>6</a:t>
                      </a:r>
                    </a:p>
                  </a:txBody>
                  <a:tcPr marT="45711" marB="4571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 Black" panose="020B0A04020102020204" pitchFamily="34" charset="0"/>
                        </a:rPr>
                        <a:t>7,5</a:t>
                      </a:r>
                    </a:p>
                  </a:txBody>
                  <a:tcPr marT="45711" marB="4571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985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B</a:t>
                      </a:r>
                    </a:p>
                  </a:txBody>
                  <a:tcPr marT="45711" marB="4571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err="1">
                          <a:latin typeface="Arial Black" panose="020B0A04020102020204" pitchFamily="34" charset="0"/>
                        </a:rPr>
                        <a:t>Hasil</a:t>
                      </a:r>
                      <a:endParaRPr lang="en-US" sz="1800" b="1" dirty="0">
                        <a:latin typeface="Arial Black" panose="020B0A04020102020204" pitchFamily="34" charset="0"/>
                      </a:endParaRPr>
                    </a:p>
                  </a:txBody>
                  <a:tcPr marT="45711" marB="4571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 Black" panose="020B0A04020102020204" pitchFamily="34" charset="0"/>
                        </a:rPr>
                        <a:t>40</a:t>
                      </a:r>
                    </a:p>
                  </a:txBody>
                  <a:tcPr marT="45711" marB="4571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Arial Black" panose="020B0A04020102020204" pitchFamily="34" charset="0"/>
                      </a:endParaRPr>
                    </a:p>
                  </a:txBody>
                  <a:tcPr marT="45711" marB="4571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Arial Black" panose="020B0A04020102020204" pitchFamily="34" charset="0"/>
                      </a:endParaRPr>
                    </a:p>
                  </a:txBody>
                  <a:tcPr marT="45711" marB="4571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49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1" marB="4571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Arial Black" panose="020B0A04020102020204" pitchFamily="34" charset="0"/>
                        </a:rPr>
                        <a:t>Pemerintahan</a:t>
                      </a:r>
                      <a:r>
                        <a:rPr lang="en-US" sz="1800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 Black" panose="020B0A04020102020204" pitchFamily="34" charset="0"/>
                        </a:rPr>
                        <a:t>Bersih</a:t>
                      </a:r>
                      <a:r>
                        <a:rPr lang="en-US" sz="1800" dirty="0">
                          <a:latin typeface="Arial Black" panose="020B0A04020102020204" pitchFamily="34" charset="0"/>
                        </a:rPr>
                        <a:t> dan </a:t>
                      </a:r>
                      <a:r>
                        <a:rPr lang="en-US" sz="1800" dirty="0" err="1">
                          <a:latin typeface="Arial Black" panose="020B0A04020102020204" pitchFamily="34" charset="0"/>
                        </a:rPr>
                        <a:t>Bebas</a:t>
                      </a:r>
                      <a:r>
                        <a:rPr lang="en-US" sz="1800" dirty="0">
                          <a:latin typeface="Arial Black" panose="020B0A04020102020204" pitchFamily="34" charset="0"/>
                        </a:rPr>
                        <a:t> KKN</a:t>
                      </a:r>
                    </a:p>
                  </a:txBody>
                  <a:tcPr marT="45711" marB="4571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 Black" panose="020B0A04020102020204" pitchFamily="34" charset="0"/>
                        </a:rPr>
                        <a:t>20</a:t>
                      </a:r>
                    </a:p>
                  </a:txBody>
                  <a:tcPr marT="45711" marB="4571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 Black" panose="020B0A04020102020204" pitchFamily="34" charset="0"/>
                        </a:rPr>
                        <a:t>18,5</a:t>
                      </a:r>
                    </a:p>
                  </a:txBody>
                  <a:tcPr marT="45711" marB="4571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 Black" panose="020B0A04020102020204" pitchFamily="34" charset="0"/>
                        </a:rPr>
                        <a:t>18,88</a:t>
                      </a:r>
                    </a:p>
                  </a:txBody>
                  <a:tcPr marT="45711" marB="4571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103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marT="45711" marB="4571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Arial Black" panose="020B0A04020102020204" pitchFamily="34" charset="0"/>
                        </a:rPr>
                        <a:t>Kualitas</a:t>
                      </a:r>
                      <a:r>
                        <a:rPr lang="en-US" sz="1800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 Black" panose="020B0A04020102020204" pitchFamily="34" charset="0"/>
                        </a:rPr>
                        <a:t>Pelayanan</a:t>
                      </a:r>
                      <a:r>
                        <a:rPr lang="en-US" sz="1800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 Black" panose="020B0A04020102020204" pitchFamily="34" charset="0"/>
                        </a:rPr>
                        <a:t>Publik</a:t>
                      </a:r>
                      <a:endParaRPr lang="en-US" sz="1800" dirty="0">
                        <a:latin typeface="Arial Black" panose="020B0A04020102020204" pitchFamily="34" charset="0"/>
                      </a:endParaRPr>
                    </a:p>
                  </a:txBody>
                  <a:tcPr marT="45711" marB="4571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 Black" panose="020B0A04020102020204" pitchFamily="34" charset="0"/>
                        </a:rPr>
                        <a:t>20</a:t>
                      </a:r>
                    </a:p>
                  </a:txBody>
                  <a:tcPr marT="45711" marB="4571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 Black" panose="020B0A04020102020204" pitchFamily="34" charset="0"/>
                        </a:rPr>
                        <a:t>15</a:t>
                      </a:r>
                    </a:p>
                  </a:txBody>
                  <a:tcPr marT="45711" marB="4571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 Black" panose="020B0A04020102020204" pitchFamily="34" charset="0"/>
                        </a:rPr>
                        <a:t>17</a:t>
                      </a:r>
                    </a:p>
                  </a:txBody>
                  <a:tcPr marT="45711" marB="4571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103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 Black" panose="020B0A04020102020204" pitchFamily="34" charset="0"/>
                        </a:rPr>
                        <a:t>Total</a:t>
                      </a:r>
                    </a:p>
                  </a:txBody>
                  <a:tcPr marT="45711" marB="4571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 Black" panose="020B0A04020102020204" pitchFamily="34" charset="0"/>
                        </a:rPr>
                        <a:t>100</a:t>
                      </a:r>
                    </a:p>
                  </a:txBody>
                  <a:tcPr marT="45711" marB="4571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 Black" panose="020B0A04020102020204" pitchFamily="34" charset="0"/>
                        </a:rPr>
                        <a:t>75</a:t>
                      </a:r>
                    </a:p>
                  </a:txBody>
                  <a:tcPr marT="45711" marB="4571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 Black" panose="020B0A04020102020204" pitchFamily="34" charset="0"/>
                        </a:rPr>
                        <a:t>85</a:t>
                      </a:r>
                    </a:p>
                  </a:txBody>
                  <a:tcPr marT="45711" marB="45711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314273A4-64B2-4804-8A0D-1A050ACCB51B}"/>
              </a:ext>
            </a:extLst>
          </p:cNvPr>
          <p:cNvSpPr/>
          <p:nvPr/>
        </p:nvSpPr>
        <p:spPr>
          <a:xfrm>
            <a:off x="1258888" y="1147763"/>
            <a:ext cx="5643562" cy="213836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675" name="TextBox 3">
            <a:extLst>
              <a:ext uri="{FF2B5EF4-FFF2-40B4-BE49-F238E27FC236}">
                <a16:creationId xmlns:a16="http://schemas.microsoft.com/office/drawing/2014/main" id="{7A265610-228A-4F09-BAEE-6DB5A8C2F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1463" y="1392238"/>
            <a:ext cx="505142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d-ID" altLang="id-ID" sz="1800" b="1" dirty="0">
                <a:latin typeface="Arial" panose="020B0604020202020204" pitchFamily="34" charset="0"/>
                <a:cs typeface="Arial" panose="020B0604020202020204" pitchFamily="34" charset="0"/>
              </a:rPr>
              <a:t>BELUM TERDA</a:t>
            </a:r>
            <a:r>
              <a:rPr lang="en-US" altLang="id-ID" sz="18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d-ID" altLang="id-ID" sz="1800" b="1" dirty="0">
                <a:latin typeface="Arial" panose="020B0604020202020204" pitchFamily="34" charset="0"/>
                <a:cs typeface="Arial" panose="020B0604020202020204" pitchFamily="34" charset="0"/>
              </a:rPr>
              <a:t>AT PEMAHAMAN YG UTUH THDP SUBTANSI 6 AREA PERUBAHAN DAN BELUM TERDAPAT   PERUBAHAN POLA PIKIR DAN BUDAYA KINERJA ( HANYA MENGEJAR PENGHARGAAN ) </a:t>
            </a:r>
            <a:endParaRPr lang="en-US" altLang="id-ID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2" name="TextBox 12">
            <a:extLst>
              <a:ext uri="{FF2B5EF4-FFF2-40B4-BE49-F238E27FC236}">
                <a16:creationId xmlns:a16="http://schemas.microsoft.com/office/drawing/2014/main" id="{8731E3CE-7908-4AA1-8348-85079C3D9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" y="4594225"/>
            <a:ext cx="3830638" cy="150971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id-ID" altLang="id-ID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KETERLIBATAN PIMPINAN MASIH RENDAH </a:t>
            </a:r>
            <a:r>
              <a:rPr lang="en-US" altLang="id-ID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altLang="id-ID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 TIDAK MELAKUKAN MONEV TERHADAP PEMBANGUNAN ZONA INTEGRITAS </a:t>
            </a:r>
            <a:endParaRPr lang="en-ID" altLang="id-ID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E8A6C26D-0B02-437E-87E0-79AE16A9EE1A}"/>
              </a:ext>
            </a:extLst>
          </p:cNvPr>
          <p:cNvSpPr/>
          <p:nvPr/>
        </p:nvSpPr>
        <p:spPr>
          <a:xfrm rot="21406882">
            <a:off x="2266880" y="3678776"/>
            <a:ext cx="850545" cy="763588"/>
          </a:xfrm>
          <a:prstGeom prst="flowChartConnector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4400" dirty="0">
                <a:solidFill>
                  <a:schemeClr val="accent5">
                    <a:lumMod val="75000"/>
                  </a:schemeClr>
                </a:solidFill>
              </a:rPr>
              <a:t>2</a:t>
            </a:r>
            <a:endParaRPr lang="en-ID" sz="4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18E24CE5-0237-4E5D-BA32-0F6184AFEAAE}"/>
              </a:ext>
            </a:extLst>
          </p:cNvPr>
          <p:cNvSpPr/>
          <p:nvPr/>
        </p:nvSpPr>
        <p:spPr>
          <a:xfrm>
            <a:off x="10169524" y="1965325"/>
            <a:ext cx="762000" cy="765175"/>
          </a:xfrm>
          <a:prstGeom prst="flowChartConnector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D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1031F10-0A10-46F8-AEA5-1BE47B1DDD4C}"/>
              </a:ext>
            </a:extLst>
          </p:cNvPr>
          <p:cNvSpPr/>
          <p:nvPr/>
        </p:nvSpPr>
        <p:spPr>
          <a:xfrm>
            <a:off x="10265568" y="1816893"/>
            <a:ext cx="569912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d-ID" sz="540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sz="5400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8684" name="Picture 12" descr="WE'RE HIRING PART-TIME ADMINISTRATIVE ASSISTANT - CAIR DFW">
            <a:extLst>
              <a:ext uri="{FF2B5EF4-FFF2-40B4-BE49-F238E27FC236}">
                <a16:creationId xmlns:a16="http://schemas.microsoft.com/office/drawing/2014/main" id="{79A86B6D-71DA-42B3-9AAE-AE6295B14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0" t="4346" r="9378" b="6557"/>
          <a:stretch>
            <a:fillRect/>
          </a:stretch>
        </p:blipFill>
        <p:spPr bwMode="auto">
          <a:xfrm>
            <a:off x="4418013" y="4498975"/>
            <a:ext cx="4192587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5" name="Rectangle 2">
            <a:extLst>
              <a:ext uri="{FF2B5EF4-FFF2-40B4-BE49-F238E27FC236}">
                <a16:creationId xmlns:a16="http://schemas.microsoft.com/office/drawing/2014/main" id="{25E77C07-287B-49DA-817C-6FC29D406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5089" y="3080544"/>
            <a:ext cx="4394199" cy="16004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269875" indent="-1762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d-ID" altLang="id-ID" sz="1800" dirty="0">
                <a:solidFill>
                  <a:srgbClr val="002060"/>
                </a:solidFill>
                <a:latin typeface="Arial Black" panose="020B0A04020102020204" pitchFamily="34" charset="0"/>
              </a:rPr>
              <a:t>  </a:t>
            </a:r>
            <a:r>
              <a:rPr lang="id-ID" altLang="id-ID" sz="1600" dirty="0">
                <a:latin typeface="Arial Black" panose="020B0A04020102020204" pitchFamily="34" charset="0"/>
              </a:rPr>
              <a:t>MANAJEMEN PERUBAHAN BELUM MENUNJUKKAN TERJADINYA PERUBAHAN ( BELUM TERLIHAT KEPEMIMPINAN PERUBAHAN DENGAN MENGGERAKAN </a:t>
            </a:r>
            <a:r>
              <a:rPr lang="en-US" altLang="id-ID" sz="1600" dirty="0">
                <a:latin typeface="Arial Black" panose="020B0A04020102020204" pitchFamily="34" charset="0"/>
              </a:rPr>
              <a:t>PE</a:t>
            </a:r>
            <a:r>
              <a:rPr lang="id-ID" altLang="id-ID" sz="1600" dirty="0">
                <a:latin typeface="Arial Black" panose="020B0A04020102020204" pitchFamily="34" charset="0"/>
              </a:rPr>
              <a:t>RAN AGEN PERUBAHAN ) </a:t>
            </a:r>
          </a:p>
        </p:txBody>
      </p:sp>
      <p:sp>
        <p:nvSpPr>
          <p:cNvPr id="28686" name="Rectangle 3">
            <a:extLst>
              <a:ext uri="{FF2B5EF4-FFF2-40B4-BE49-F238E27FC236}">
                <a16:creationId xmlns:a16="http://schemas.microsoft.com/office/drawing/2014/main" id="{F91D796F-B231-48E6-A210-E4C67CE43A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75" y="179388"/>
            <a:ext cx="97821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d-ID" sz="2400" b="1" dirty="0" err="1">
                <a:solidFill>
                  <a:schemeClr val="accent5">
                    <a:lumMod val="75000"/>
                  </a:schemeClr>
                </a:solidFill>
              </a:rPr>
              <a:t>Catatan</a:t>
            </a:r>
            <a:r>
              <a:rPr lang="en-US" altLang="id-ID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d-ID" altLang="id-ID" sz="2400" b="1" dirty="0">
                <a:solidFill>
                  <a:schemeClr val="accent5">
                    <a:lumMod val="75000"/>
                  </a:schemeClr>
                </a:solidFill>
              </a:rPr>
              <a:t> Hasil Evaluasi  : </a:t>
            </a:r>
            <a:br>
              <a:rPr lang="id-ID" altLang="id-ID" sz="2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id-ID" altLang="id-ID" sz="2400" b="1" dirty="0">
                <a:solidFill>
                  <a:schemeClr val="accent5">
                    <a:lumMod val="75000"/>
                  </a:schemeClr>
                </a:solidFill>
              </a:rPr>
              <a:t>KELEMAHAN </a:t>
            </a:r>
            <a:r>
              <a:rPr lang="en-US" altLang="id-ID" sz="2400" b="1" dirty="0">
                <a:solidFill>
                  <a:schemeClr val="accent5">
                    <a:lumMod val="75000"/>
                  </a:schemeClr>
                </a:solidFill>
              </a:rPr>
              <a:t>PEMBANGUNAN  </a:t>
            </a:r>
            <a:r>
              <a:rPr lang="id-ID" altLang="id-ID" sz="2400" b="1" dirty="0">
                <a:solidFill>
                  <a:schemeClr val="accent5">
                    <a:lumMod val="75000"/>
                  </a:schemeClr>
                </a:solidFill>
              </a:rPr>
              <a:t> ZI </a:t>
            </a:r>
            <a:r>
              <a:rPr lang="en-US" altLang="id-ID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d-ID" altLang="id-ID" sz="2400" b="1" dirty="0">
                <a:solidFill>
                  <a:schemeClr val="accent5">
                    <a:lumMod val="75000"/>
                  </a:schemeClr>
                </a:solidFill>
              </a:rPr>
              <a:t>PADA KOMPONEN PENGUNGKIT ( 60%)  </a:t>
            </a:r>
            <a:endParaRPr lang="id-ID" altLang="id-ID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BAEE432E-3C70-4D4A-BD53-D92C9950435F}"/>
              </a:ext>
            </a:extLst>
          </p:cNvPr>
          <p:cNvSpPr/>
          <p:nvPr/>
        </p:nvSpPr>
        <p:spPr>
          <a:xfrm>
            <a:off x="350441" y="1663303"/>
            <a:ext cx="762000" cy="765175"/>
          </a:xfrm>
          <a:prstGeom prst="flowChartConnector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440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sz="4400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B3FDFE8-EA12-4FE4-9895-E8C46D7D32F2}"/>
              </a:ext>
            </a:extLst>
          </p:cNvPr>
          <p:cNvSpPr/>
          <p:nvPr/>
        </p:nvSpPr>
        <p:spPr>
          <a:xfrm>
            <a:off x="5619749" y="-41275"/>
            <a:ext cx="6575425" cy="23764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700" name="TextBox 14">
            <a:extLst>
              <a:ext uri="{FF2B5EF4-FFF2-40B4-BE49-F238E27FC236}">
                <a16:creationId xmlns:a16="http://schemas.microsoft.com/office/drawing/2014/main" id="{1A41507E-EF03-41AA-BEF4-74DA734A8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6288" y="3730625"/>
            <a:ext cx="4984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d-ID" sz="18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9701" name="TextBox 18">
            <a:extLst>
              <a:ext uri="{FF2B5EF4-FFF2-40B4-BE49-F238E27FC236}">
                <a16:creationId xmlns:a16="http://schemas.microsoft.com/office/drawing/2014/main" id="{12A2D898-FB00-42EC-A4A3-8E5E31325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1475" y="2432050"/>
            <a:ext cx="47752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d-ID" altLang="id-ID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BELUM MEMAHAMI APA YANG MENJADI KEUNGGULAN UNIT SERTA SULIT MEMBUKTIKAN </a:t>
            </a:r>
            <a:r>
              <a:rPr lang="en-US" altLang="id-ID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d-ID" altLang="id-ID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ERUBAHAN DENGAN MENYAMPAIKAN KEUNGGULAN  YANG DIMILIKI OLEH UNIT KERJA </a:t>
            </a:r>
            <a:endParaRPr lang="en-GB" altLang="id-ID" sz="1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02" name="TextBox 20">
            <a:extLst>
              <a:ext uri="{FF2B5EF4-FFF2-40B4-BE49-F238E27FC236}">
                <a16:creationId xmlns:a16="http://schemas.microsoft.com/office/drawing/2014/main" id="{B7E903CE-2469-45DC-B669-21D16ED5E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407987"/>
            <a:ext cx="6477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d-ID" altLang="id-ID" sz="1800" b="1" dirty="0">
                <a:latin typeface="Arial" panose="020B0604020202020204" pitchFamily="34" charset="0"/>
                <a:cs typeface="Arial" panose="020B0604020202020204" pitchFamily="34" charset="0"/>
              </a:rPr>
              <a:t>BELUM DITERAPKAN MANAJEMEN KINERJA PERJANJIAN KINERJA BELUM DIJADIKAN SEBAGAI DASAR </a:t>
            </a:r>
            <a:r>
              <a:rPr lang="en-US" altLang="id-ID" sz="1800" b="1" dirty="0">
                <a:latin typeface="Arial" panose="020B0604020202020204" pitchFamily="34" charset="0"/>
                <a:cs typeface="Arial" panose="020B0604020202020204" pitchFamily="34" charset="0"/>
              </a:rPr>
              <a:t>KINERJA, </a:t>
            </a:r>
            <a:r>
              <a:rPr lang="id-ID" altLang="id-ID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18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d-ID" altLang="id-ID" sz="1800" b="1" dirty="0">
                <a:latin typeface="Arial" panose="020B0604020202020204" pitchFamily="34" charset="0"/>
                <a:cs typeface="Arial" panose="020B0604020202020204" pitchFamily="34" charset="0"/>
              </a:rPr>
              <a:t>ENGUKURAN KINERJA INDIVIDU </a:t>
            </a:r>
            <a:r>
              <a:rPr lang="en-US" altLang="id-ID" sz="1800" b="1" dirty="0">
                <a:latin typeface="Arial" panose="020B0604020202020204" pitchFamily="34" charset="0"/>
                <a:cs typeface="Arial" panose="020B0604020202020204" pitchFamily="34" charset="0"/>
              </a:rPr>
              <a:t>BELUM DIJADIKAN</a:t>
            </a:r>
            <a:r>
              <a:rPr lang="id-ID" altLang="id-ID" sz="1800" b="1" dirty="0">
                <a:latin typeface="Arial" panose="020B0604020202020204" pitchFamily="34" charset="0"/>
                <a:cs typeface="Arial" panose="020B0604020202020204" pitchFamily="34" charset="0"/>
              </a:rPr>
              <a:t> DA</a:t>
            </a:r>
            <a:r>
              <a:rPr lang="en-US" altLang="id-ID" sz="1800" b="1" dirty="0">
                <a:latin typeface="Arial" panose="020B0604020202020204" pitchFamily="34" charset="0"/>
                <a:cs typeface="Arial" panose="020B0604020202020204" pitchFamily="34" charset="0"/>
              </a:rPr>
              <a:t>SAR PEMBERIA</a:t>
            </a:r>
            <a:r>
              <a:rPr lang="id-ID" altLang="id-ID" sz="1800" b="1" dirty="0">
                <a:latin typeface="Arial" panose="020B0604020202020204" pitchFamily="34" charset="0"/>
                <a:cs typeface="Arial" panose="020B0604020202020204" pitchFamily="34" charset="0"/>
              </a:rPr>
              <a:t>N REWARD KINERJA </a:t>
            </a:r>
            <a:endParaRPr lang="en-US" altLang="id-ID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0EAF303D-8CE1-4037-9BC0-C84791E9CE39}"/>
              </a:ext>
            </a:extLst>
          </p:cNvPr>
          <p:cNvSpPr/>
          <p:nvPr/>
        </p:nvSpPr>
        <p:spPr>
          <a:xfrm>
            <a:off x="3910013" y="476249"/>
            <a:ext cx="762000" cy="765175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440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en-US" sz="4400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FF4E9491-3229-4915-9A1D-78EF4C78EDD2}"/>
              </a:ext>
            </a:extLst>
          </p:cNvPr>
          <p:cNvSpPr/>
          <p:nvPr/>
        </p:nvSpPr>
        <p:spPr>
          <a:xfrm>
            <a:off x="544513" y="2965450"/>
            <a:ext cx="762000" cy="765175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400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en-US" sz="4000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id="{ACC4B648-F5E0-4ED5-A0A5-FD7640A21BBA}"/>
              </a:ext>
            </a:extLst>
          </p:cNvPr>
          <p:cNvSpPr/>
          <p:nvPr/>
        </p:nvSpPr>
        <p:spPr>
          <a:xfrm>
            <a:off x="4029075" y="5233988"/>
            <a:ext cx="762000" cy="765175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D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9B80B03-2945-42F5-9B00-47D45739731A}"/>
              </a:ext>
            </a:extLst>
          </p:cNvPr>
          <p:cNvSpPr/>
          <p:nvPr/>
        </p:nvSpPr>
        <p:spPr>
          <a:xfrm>
            <a:off x="3910013" y="5218113"/>
            <a:ext cx="1101725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d-ID" sz="480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endParaRPr lang="en-US" sz="4800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9708" name="Picture 6" descr="ECitS 2012 – Evidence and Causality in the Sciences | Jon Williamson">
            <a:extLst>
              <a:ext uri="{FF2B5EF4-FFF2-40B4-BE49-F238E27FC236}">
                <a16:creationId xmlns:a16="http://schemas.microsoft.com/office/drawing/2014/main" id="{3329239F-BB79-4738-B16A-D7259A9E9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263" y="4819650"/>
            <a:ext cx="1905000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17DE1ACB-9CEF-46E5-866C-FA569DBD1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913" y="4179888"/>
            <a:ext cx="6497637" cy="2095500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9875" indent="-176213" algn="just">
              <a:defRPr/>
            </a:pPr>
            <a:r>
              <a:rPr lang="en-US" altLang="id-ID" sz="2000" dirty="0" err="1">
                <a:solidFill>
                  <a:schemeClr val="tx1"/>
                </a:solidFill>
                <a:latin typeface="Arial Black" panose="020B0A04020102020204" pitchFamily="34" charset="0"/>
              </a:rPr>
              <a:t>Inovasi</a:t>
            </a:r>
            <a:r>
              <a:rPr lang="en-US" altLang="id-ID" sz="2000" dirty="0">
                <a:solidFill>
                  <a:schemeClr val="tx1"/>
                </a:solidFill>
                <a:latin typeface="Arial Black" panose="020B0A04020102020204" pitchFamily="34" charset="0"/>
              </a:rPr>
              <a:t> program </a:t>
            </a:r>
            <a:r>
              <a:rPr lang="en-US" altLang="id-ID" sz="2000" dirty="0" err="1">
                <a:solidFill>
                  <a:schemeClr val="tx1"/>
                </a:solidFill>
                <a:latin typeface="Arial Black" panose="020B0A04020102020204" pitchFamily="34" charset="0"/>
              </a:rPr>
              <a:t>dan</a:t>
            </a:r>
            <a:r>
              <a:rPr lang="en-US" altLang="id-ID" sz="20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2000" dirty="0" err="1">
                <a:solidFill>
                  <a:schemeClr val="tx1"/>
                </a:solidFill>
                <a:latin typeface="Arial Black" panose="020B0A04020102020204" pitchFamily="34" charset="0"/>
              </a:rPr>
              <a:t>kegiatan</a:t>
            </a:r>
            <a:r>
              <a:rPr lang="en-US" altLang="id-ID" sz="20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2000" dirty="0" err="1">
                <a:solidFill>
                  <a:schemeClr val="tx1"/>
                </a:solidFill>
                <a:latin typeface="Arial Black" panose="020B0A04020102020204" pitchFamily="34" charset="0"/>
              </a:rPr>
              <a:t>pelayanan</a:t>
            </a:r>
            <a:r>
              <a:rPr lang="en-US" altLang="id-ID" sz="2000" dirty="0">
                <a:solidFill>
                  <a:schemeClr val="tx1"/>
                </a:solidFill>
                <a:latin typeface="Arial Black" panose="020B0A04020102020204" pitchFamily="34" charset="0"/>
              </a:rPr>
              <a:t>  </a:t>
            </a:r>
            <a:r>
              <a:rPr lang="en-US" altLang="id-ID" sz="2000" dirty="0" err="1">
                <a:solidFill>
                  <a:schemeClr val="tx1"/>
                </a:solidFill>
                <a:latin typeface="Arial Black" panose="020B0A04020102020204" pitchFamily="34" charset="0"/>
              </a:rPr>
              <a:t>belum</a:t>
            </a:r>
            <a:r>
              <a:rPr lang="en-US" altLang="id-ID" sz="20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2000" dirty="0" err="1">
                <a:solidFill>
                  <a:schemeClr val="tx1"/>
                </a:solidFill>
                <a:latin typeface="Arial Black" panose="020B0A04020102020204" pitchFamily="34" charset="0"/>
              </a:rPr>
              <a:t>bisa</a:t>
            </a:r>
            <a:r>
              <a:rPr lang="en-US" altLang="id-ID" sz="20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2000" dirty="0" err="1">
                <a:solidFill>
                  <a:schemeClr val="tx1"/>
                </a:solidFill>
                <a:latin typeface="Arial Black" panose="020B0A04020102020204" pitchFamily="34" charset="0"/>
              </a:rPr>
              <a:t>menjawab</a:t>
            </a:r>
            <a:r>
              <a:rPr lang="en-US" altLang="id-ID" sz="20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2000" dirty="0" err="1">
                <a:solidFill>
                  <a:schemeClr val="tx1"/>
                </a:solidFill>
                <a:latin typeface="Arial Black" panose="020B0A04020102020204" pitchFamily="34" charset="0"/>
              </a:rPr>
              <a:t>isu</a:t>
            </a:r>
            <a:r>
              <a:rPr lang="en-US" altLang="id-ID" sz="20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2000" dirty="0" err="1">
                <a:solidFill>
                  <a:schemeClr val="tx1"/>
                </a:solidFill>
                <a:latin typeface="Arial Black" panose="020B0A04020102020204" pitchFamily="34" charset="0"/>
              </a:rPr>
              <a:t>strategis</a:t>
            </a:r>
            <a:r>
              <a:rPr lang="en-US" altLang="id-ID" sz="2000" dirty="0">
                <a:solidFill>
                  <a:schemeClr val="tx1"/>
                </a:solidFill>
                <a:latin typeface="Arial Black" panose="020B0A04020102020204" pitchFamily="34" charset="0"/>
              </a:rPr>
              <a:t> yang </a:t>
            </a:r>
            <a:r>
              <a:rPr lang="en-US" altLang="id-ID" sz="2000" dirty="0" err="1">
                <a:solidFill>
                  <a:schemeClr val="tx1"/>
                </a:solidFill>
                <a:latin typeface="Arial Black" panose="020B0A04020102020204" pitchFamily="34" charset="0"/>
              </a:rPr>
              <a:t>sesuai</a:t>
            </a:r>
            <a:r>
              <a:rPr lang="en-US" altLang="id-ID" sz="20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2000" dirty="0" err="1">
                <a:solidFill>
                  <a:schemeClr val="tx1"/>
                </a:solidFill>
                <a:latin typeface="Arial Black" panose="020B0A04020102020204" pitchFamily="34" charset="0"/>
              </a:rPr>
              <a:t>dengan</a:t>
            </a:r>
            <a:r>
              <a:rPr lang="en-US" altLang="id-ID" sz="20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id-ID" altLang="id-ID" sz="2000" dirty="0">
                <a:solidFill>
                  <a:schemeClr val="tx1"/>
                </a:solidFill>
                <a:latin typeface="Arial Black" panose="020B0A04020102020204" pitchFamily="34" charset="0"/>
              </a:rPr>
              <a:t>harapan stakeholder </a:t>
            </a:r>
            <a:r>
              <a:rPr lang="en-US" sz="2000" dirty="0" err="1">
                <a:solidFill>
                  <a:schemeClr val="tx1"/>
                </a:solidFill>
                <a:latin typeface="Arial Black" panose="020B0A04020102020204" pitchFamily="34" charset="0"/>
              </a:rPr>
              <a:t>sehingga</a:t>
            </a:r>
            <a:r>
              <a:rPr lang="en-US" sz="20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Black" panose="020B0A04020102020204" pitchFamily="34" charset="0"/>
              </a:rPr>
              <a:t>upaya</a:t>
            </a:r>
            <a:r>
              <a:rPr lang="en-US" sz="20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Black" panose="020B0A04020102020204" pitchFamily="34" charset="0"/>
              </a:rPr>
              <a:t>perbaikan</a:t>
            </a:r>
            <a:r>
              <a:rPr lang="en-US" sz="2000" dirty="0">
                <a:solidFill>
                  <a:schemeClr val="tx1"/>
                </a:solidFill>
                <a:latin typeface="Arial Black" panose="020B0A04020102020204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Arial Black" panose="020B0A04020102020204" pitchFamily="34" charset="0"/>
              </a:rPr>
              <a:t>telah</a:t>
            </a:r>
            <a:r>
              <a:rPr lang="en-US" sz="20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Black" panose="020B0A04020102020204" pitchFamily="34" charset="0"/>
              </a:rPr>
              <a:t>dilakukan</a:t>
            </a:r>
            <a:r>
              <a:rPr lang="en-US" sz="20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Black" panose="020B0A04020102020204" pitchFamily="34" charset="0"/>
              </a:rPr>
              <a:t>oleh</a:t>
            </a:r>
            <a:r>
              <a:rPr lang="en-US" sz="2000" dirty="0">
                <a:solidFill>
                  <a:schemeClr val="tx1"/>
                </a:solidFill>
                <a:latin typeface="Arial Black" panose="020B0A04020102020204" pitchFamily="34" charset="0"/>
              </a:rPr>
              <a:t> unit </a:t>
            </a:r>
            <a:r>
              <a:rPr lang="en-US" sz="2000" dirty="0" err="1">
                <a:solidFill>
                  <a:schemeClr val="tx1"/>
                </a:solidFill>
                <a:latin typeface="Arial Black" panose="020B0A04020102020204" pitchFamily="34" charset="0"/>
              </a:rPr>
              <a:t>kerja</a:t>
            </a:r>
            <a:r>
              <a:rPr lang="en-US" sz="20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Black" panose="020B0A04020102020204" pitchFamily="34" charset="0"/>
              </a:rPr>
              <a:t>tersebut</a:t>
            </a:r>
            <a:r>
              <a:rPr lang="en-US" sz="20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Black" panose="020B0A04020102020204" pitchFamily="34" charset="0"/>
              </a:rPr>
              <a:t>belum</a:t>
            </a:r>
            <a:r>
              <a:rPr lang="en-US" sz="20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Black" panose="020B0A04020102020204" pitchFamily="34" charset="0"/>
              </a:rPr>
              <a:t>mendapat</a:t>
            </a:r>
            <a:r>
              <a:rPr lang="en-US" sz="20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Black" panose="020B0A04020102020204" pitchFamily="34" charset="0"/>
              </a:rPr>
              <a:t>tanggapan</a:t>
            </a:r>
            <a:r>
              <a:rPr lang="en-US" sz="20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Black" panose="020B0A04020102020204" pitchFamily="34" charset="0"/>
              </a:rPr>
              <a:t>positif</a:t>
            </a:r>
            <a:r>
              <a:rPr lang="en-US" sz="20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Black" panose="020B0A04020102020204" pitchFamily="34" charset="0"/>
              </a:rPr>
              <a:t>dari</a:t>
            </a:r>
            <a:r>
              <a:rPr lang="en-US" sz="20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Black" panose="020B0A04020102020204" pitchFamily="34" charset="0"/>
              </a:rPr>
              <a:t>penerima</a:t>
            </a:r>
            <a:r>
              <a:rPr lang="en-US" sz="20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Black" panose="020B0A04020102020204" pitchFamily="34" charset="0"/>
              </a:rPr>
              <a:t>layanan</a:t>
            </a:r>
            <a:r>
              <a:rPr lang="en-US" sz="2000" dirty="0">
                <a:solidFill>
                  <a:schemeClr val="tx1"/>
                </a:solidFill>
                <a:latin typeface="Arial Black" panose="020B0A04020102020204" pitchFamily="34" charset="0"/>
              </a:rPr>
              <a:t>;</a:t>
            </a:r>
            <a:endParaRPr lang="en-US" altLang="id-ID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>
            <a:extLst>
              <a:ext uri="{FF2B5EF4-FFF2-40B4-BE49-F238E27FC236}">
                <a16:creationId xmlns:a16="http://schemas.microsoft.com/office/drawing/2014/main" id="{37FA7938-97CD-48D5-A7C4-979723E8D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12176125" cy="68580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>
            <a:extLst>
              <a:ext uri="{FF2B5EF4-FFF2-40B4-BE49-F238E27FC236}">
                <a16:creationId xmlns:a16="http://schemas.microsoft.com/office/drawing/2014/main" id="{2D93B107-11CE-4904-B699-BEB00879E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BEEDD69-8C33-4303-B0D3-1684F016B2CD}" type="slidenum">
              <a:rPr lang="id-ID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20</a:t>
            </a:fld>
            <a:endParaRPr lang="id-ID" altLang="en-US" sz="1200">
              <a:solidFill>
                <a:srgbClr val="898989"/>
              </a:solidFill>
            </a:endParaRPr>
          </a:p>
        </p:txBody>
      </p:sp>
      <p:sp>
        <p:nvSpPr>
          <p:cNvPr id="30724" name="Rectangle 5">
            <a:extLst>
              <a:ext uri="{FF2B5EF4-FFF2-40B4-BE49-F238E27FC236}">
                <a16:creationId xmlns:a16="http://schemas.microsoft.com/office/drawing/2014/main" id="{C5188CD9-C8A7-40F3-9CCC-E871AFD0C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700" y="431800"/>
            <a:ext cx="6096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9875" indent="-1762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d-ID" altLang="id-ID" sz="1800">
                <a:solidFill>
                  <a:srgbClr val="002060"/>
                </a:solidFill>
                <a:latin typeface="Arial Black" panose="020B0A04020102020204" pitchFamily="34" charset="0"/>
              </a:rPr>
              <a:t>	</a:t>
            </a:r>
            <a:endParaRPr lang="en-US" altLang="id-ID" sz="180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86C6820D-B446-43DD-9DAB-448F68F947C2}"/>
              </a:ext>
            </a:extLst>
          </p:cNvPr>
          <p:cNvSpPr/>
          <p:nvPr/>
        </p:nvSpPr>
        <p:spPr>
          <a:xfrm>
            <a:off x="8229600" y="616744"/>
            <a:ext cx="762000" cy="823912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5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7</a:t>
            </a:r>
            <a:endParaRPr lang="en-US" sz="5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F0314011-68A6-4F32-A6E8-8B832728C1D8}"/>
              </a:ext>
            </a:extLst>
          </p:cNvPr>
          <p:cNvSpPr/>
          <p:nvPr/>
        </p:nvSpPr>
        <p:spPr>
          <a:xfrm>
            <a:off x="292100" y="2406650"/>
            <a:ext cx="762000" cy="765175"/>
          </a:xfrm>
          <a:prstGeom prst="flowChartConnector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5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8</a:t>
            </a:r>
            <a:endParaRPr lang="en-US" sz="5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0727" name="Rectangle 11">
            <a:extLst>
              <a:ext uri="{FF2B5EF4-FFF2-40B4-BE49-F238E27FC236}">
                <a16:creationId xmlns:a16="http://schemas.microsoft.com/office/drawing/2014/main" id="{A4522AD5-55F7-4461-B41C-F7D976D76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4638" y="277812"/>
            <a:ext cx="6096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9875" indent="-1762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d-ID" altLang="id-ID" sz="1800" dirty="0">
                <a:solidFill>
                  <a:srgbClr val="002060"/>
                </a:solidFill>
                <a:latin typeface="Arial Black" panose="020B0A04020102020204" pitchFamily="34" charset="0"/>
              </a:rPr>
              <a:t>  </a:t>
            </a:r>
            <a:r>
              <a:rPr lang="en-US" altLang="id-ID" sz="1800" dirty="0" err="1">
                <a:solidFill>
                  <a:schemeClr val="accent5"/>
                </a:solidFill>
                <a:latin typeface="Arial Black" panose="020B0A04020102020204" pitchFamily="34" charset="0"/>
              </a:rPr>
              <a:t>Pengelolaan</a:t>
            </a:r>
            <a:r>
              <a:rPr lang="en-US" altLang="id-ID" sz="1800" dirty="0">
                <a:solidFill>
                  <a:schemeClr val="accent5"/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800" dirty="0" err="1">
                <a:solidFill>
                  <a:schemeClr val="accent5"/>
                </a:solidFill>
                <a:latin typeface="Arial Black" panose="020B0A04020102020204" pitchFamily="34" charset="0"/>
              </a:rPr>
              <a:t>terhadap</a:t>
            </a:r>
            <a:r>
              <a:rPr lang="en-US" altLang="id-ID" sz="1800" dirty="0">
                <a:solidFill>
                  <a:schemeClr val="accent5"/>
                </a:solidFill>
                <a:latin typeface="Arial Black" panose="020B0A04020102020204" pitchFamily="34" charset="0"/>
              </a:rPr>
              <a:t> media </a:t>
            </a:r>
            <a:r>
              <a:rPr lang="en-US" altLang="id-ID" sz="1800" dirty="0" err="1">
                <a:solidFill>
                  <a:schemeClr val="accent5"/>
                </a:solidFill>
                <a:latin typeface="Arial Black" panose="020B0A04020102020204" pitchFamily="34" charset="0"/>
              </a:rPr>
              <a:t>untuk</a:t>
            </a:r>
            <a:r>
              <a:rPr lang="en-US" altLang="id-ID" sz="1800" dirty="0">
                <a:solidFill>
                  <a:schemeClr val="accent5"/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800" dirty="0" err="1">
                <a:solidFill>
                  <a:schemeClr val="accent5"/>
                </a:solidFill>
                <a:latin typeface="Arial Black" panose="020B0A04020102020204" pitchFamily="34" charset="0"/>
              </a:rPr>
              <a:t>menginformasikan</a:t>
            </a:r>
            <a:r>
              <a:rPr lang="en-US" altLang="id-ID" sz="1800" dirty="0">
                <a:solidFill>
                  <a:schemeClr val="accent5"/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800" dirty="0" err="1">
                <a:solidFill>
                  <a:schemeClr val="accent5"/>
                </a:solidFill>
                <a:latin typeface="Arial Black" panose="020B0A04020102020204" pitchFamily="34" charset="0"/>
              </a:rPr>
              <a:t>pembangunan</a:t>
            </a:r>
            <a:r>
              <a:rPr lang="en-US" altLang="id-ID" sz="1800" dirty="0">
                <a:solidFill>
                  <a:schemeClr val="accent5"/>
                </a:solidFill>
                <a:latin typeface="Arial Black" panose="020B0A04020102020204" pitchFamily="34" charset="0"/>
              </a:rPr>
              <a:t> ZI </a:t>
            </a:r>
            <a:r>
              <a:rPr lang="en-US" altLang="id-ID" sz="1800" dirty="0" err="1">
                <a:solidFill>
                  <a:schemeClr val="accent5"/>
                </a:solidFill>
                <a:latin typeface="Arial Black" panose="020B0A04020102020204" pitchFamily="34" charset="0"/>
              </a:rPr>
              <a:t>kepada</a:t>
            </a:r>
            <a:r>
              <a:rPr lang="en-US" altLang="id-ID" sz="1800" dirty="0">
                <a:solidFill>
                  <a:schemeClr val="accent5"/>
                </a:solidFill>
                <a:latin typeface="Arial Black" panose="020B0A04020102020204" pitchFamily="34" charset="0"/>
              </a:rPr>
              <a:t> internal dan stakeholder</a:t>
            </a:r>
            <a:r>
              <a:rPr lang="id-ID" altLang="id-ID" sz="1800" dirty="0">
                <a:solidFill>
                  <a:schemeClr val="accent5"/>
                </a:solidFill>
                <a:latin typeface="Arial Black" panose="020B0A04020102020204" pitchFamily="34" charset="0"/>
              </a:rPr>
              <a:t> ekstenal/masyarakat</a:t>
            </a:r>
            <a:r>
              <a:rPr lang="en-US" altLang="id-ID" sz="1800" dirty="0">
                <a:solidFill>
                  <a:schemeClr val="accent5"/>
                </a:solidFill>
                <a:latin typeface="Arial Black" panose="020B0A04020102020204" pitchFamily="34" charset="0"/>
              </a:rPr>
              <a:t>  </a:t>
            </a:r>
            <a:r>
              <a:rPr lang="en-US" altLang="id-ID" sz="1800" dirty="0" err="1">
                <a:solidFill>
                  <a:schemeClr val="accent5"/>
                </a:solidFill>
                <a:latin typeface="Arial Black" panose="020B0A04020102020204" pitchFamily="34" charset="0"/>
              </a:rPr>
              <a:t>belum</a:t>
            </a:r>
            <a:r>
              <a:rPr lang="en-US" altLang="id-ID" sz="1800" dirty="0">
                <a:solidFill>
                  <a:schemeClr val="accent5"/>
                </a:solidFill>
                <a:latin typeface="Arial Black" panose="020B0A04020102020204" pitchFamily="34" charset="0"/>
              </a:rPr>
              <a:t>  </a:t>
            </a:r>
            <a:r>
              <a:rPr lang="en-US" altLang="id-ID" sz="1800" dirty="0" err="1">
                <a:solidFill>
                  <a:schemeClr val="accent5"/>
                </a:solidFill>
                <a:latin typeface="Arial Black" panose="020B0A04020102020204" pitchFamily="34" charset="0"/>
              </a:rPr>
              <a:t>dilakukan</a:t>
            </a:r>
            <a:r>
              <a:rPr lang="en-US" altLang="id-ID" sz="1800" dirty="0">
                <a:solidFill>
                  <a:schemeClr val="accent5"/>
                </a:solidFill>
                <a:latin typeface="Arial Black" panose="020B0A04020102020204" pitchFamily="34" charset="0"/>
              </a:rPr>
              <a:t>  </a:t>
            </a:r>
            <a:r>
              <a:rPr lang="en-US" altLang="id-ID" sz="1800" dirty="0" err="1">
                <a:solidFill>
                  <a:schemeClr val="accent5"/>
                </a:solidFill>
                <a:latin typeface="Arial Black" panose="020B0A04020102020204" pitchFamily="34" charset="0"/>
              </a:rPr>
              <a:t>secara</a:t>
            </a:r>
            <a:r>
              <a:rPr lang="en-US" altLang="id-ID" sz="1800" dirty="0">
                <a:solidFill>
                  <a:schemeClr val="accent5"/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800" dirty="0" err="1">
                <a:solidFill>
                  <a:schemeClr val="accent5"/>
                </a:solidFill>
                <a:latin typeface="Arial Black" panose="020B0A04020102020204" pitchFamily="34" charset="0"/>
              </a:rPr>
              <a:t>efektif</a:t>
            </a:r>
            <a:r>
              <a:rPr lang="en-US" altLang="id-ID" sz="1800" dirty="0">
                <a:solidFill>
                  <a:schemeClr val="accent5"/>
                </a:solidFill>
                <a:latin typeface="Arial Black" panose="020B0A04020102020204" pitchFamily="34" charset="0"/>
              </a:rPr>
              <a:t> ;</a:t>
            </a:r>
          </a:p>
        </p:txBody>
      </p:sp>
      <p:sp>
        <p:nvSpPr>
          <p:cNvPr id="30728" name="Content Placeholder 2">
            <a:extLst>
              <a:ext uri="{FF2B5EF4-FFF2-40B4-BE49-F238E27FC236}">
                <a16:creationId xmlns:a16="http://schemas.microsoft.com/office/drawing/2014/main" id="{C84BC732-CD9D-4BBB-B8C8-F5B8F10E0A9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28725" y="2498725"/>
            <a:ext cx="4337050" cy="723900"/>
          </a:xfrm>
        </p:spPr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altLang="id-ID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ORIENTASI KEPADA</a:t>
            </a:r>
            <a:r>
              <a:rPr lang="id-ID" altLang="id-ID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HARAPAN </a:t>
            </a:r>
            <a:r>
              <a:rPr lang="en-US" altLang="id-ID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id-ID" altLang="id-ID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KEPUASAN </a:t>
            </a:r>
            <a:r>
              <a:rPr lang="en-US" altLang="id-ID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PENERIMA LAYANAN MASIH RENDAH </a:t>
            </a:r>
            <a:r>
              <a:rPr lang="id-ID" altLang="id-ID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30729" name="Rectangle 14">
            <a:extLst>
              <a:ext uri="{FF2B5EF4-FFF2-40B4-BE49-F238E27FC236}">
                <a16:creationId xmlns:a16="http://schemas.microsoft.com/office/drawing/2014/main" id="{AC063B2C-522E-4A35-9B3A-7994B9AA5C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63" y="4187825"/>
            <a:ext cx="5514975" cy="12001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269875" indent="-1762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d-ID" altLang="id-ID" sz="1800" dirty="0">
                <a:solidFill>
                  <a:schemeClr val="bg1"/>
                </a:solidFill>
                <a:latin typeface="Arial Black" panose="020B0A04020102020204" pitchFamily="34" charset="0"/>
              </a:rPr>
              <a:t>  </a:t>
            </a:r>
            <a:r>
              <a:rPr lang="en-US" altLang="id-ID" sz="1800" dirty="0" err="1">
                <a:solidFill>
                  <a:schemeClr val="bg1"/>
                </a:solidFill>
                <a:latin typeface="Arial Black" panose="020B0A04020102020204" pitchFamily="34" charset="0"/>
              </a:rPr>
              <a:t>Inkonsistensi</a:t>
            </a:r>
            <a:r>
              <a:rPr lang="en-US" altLang="id-ID" sz="1800" dirty="0">
                <a:solidFill>
                  <a:schemeClr val="bg1"/>
                </a:solidFill>
                <a:latin typeface="Arial Black" panose="020B0A04020102020204" pitchFamily="34" charset="0"/>
              </a:rPr>
              <a:t>  </a:t>
            </a:r>
            <a:r>
              <a:rPr lang="en-US" altLang="id-ID" sz="1800" dirty="0" err="1">
                <a:solidFill>
                  <a:schemeClr val="bg1"/>
                </a:solidFill>
                <a:latin typeface="Arial Black" panose="020B0A04020102020204" pitchFamily="34" charset="0"/>
              </a:rPr>
              <a:t>implementasi</a:t>
            </a:r>
            <a:r>
              <a:rPr lang="en-US" altLang="id-ID" sz="18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id-ID" altLang="id-ID" sz="1800" dirty="0">
                <a:solidFill>
                  <a:schemeClr val="bg1"/>
                </a:solidFill>
                <a:latin typeface="Arial Black" panose="020B0A04020102020204" pitchFamily="34" charset="0"/>
              </a:rPr>
              <a:t>pelayanan  kepada  publik </a:t>
            </a:r>
            <a:r>
              <a:rPr lang="en-US" altLang="id-ID" sz="1800" dirty="0" err="1">
                <a:solidFill>
                  <a:schemeClr val="bg1"/>
                </a:solidFill>
                <a:latin typeface="Arial Black" panose="020B0A04020102020204" pitchFamily="34" charset="0"/>
              </a:rPr>
              <a:t>menurut</a:t>
            </a:r>
            <a:r>
              <a:rPr lang="en-US" altLang="id-ID" sz="18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id-ID" altLang="id-ID" sz="18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800" dirty="0" err="1">
                <a:solidFill>
                  <a:schemeClr val="bg1"/>
                </a:solidFill>
                <a:latin typeface="Arial Black" panose="020B0A04020102020204" pitchFamily="34" charset="0"/>
              </a:rPr>
              <a:t>kertas</a:t>
            </a:r>
            <a:r>
              <a:rPr lang="en-US" altLang="id-ID" sz="18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800" dirty="0" err="1">
                <a:solidFill>
                  <a:schemeClr val="bg1"/>
                </a:solidFill>
                <a:latin typeface="Arial Black" panose="020B0A04020102020204" pitchFamily="34" charset="0"/>
              </a:rPr>
              <a:t>kerja</a:t>
            </a:r>
            <a:r>
              <a:rPr lang="en-US" altLang="id-ID" sz="1800" dirty="0">
                <a:solidFill>
                  <a:schemeClr val="bg1"/>
                </a:solidFill>
                <a:latin typeface="Arial Black" panose="020B0A04020102020204" pitchFamily="34" charset="0"/>
              </a:rPr>
              <a:t>  </a:t>
            </a:r>
            <a:r>
              <a:rPr lang="en-US" altLang="id-ID" sz="1800" dirty="0" err="1">
                <a:solidFill>
                  <a:schemeClr val="bg1"/>
                </a:solidFill>
                <a:latin typeface="Arial Black" panose="020B0A04020102020204" pitchFamily="34" charset="0"/>
              </a:rPr>
              <a:t>evaluasi</a:t>
            </a:r>
            <a:r>
              <a:rPr lang="en-US" altLang="id-ID" sz="1800" dirty="0">
                <a:solidFill>
                  <a:schemeClr val="bg1"/>
                </a:solidFill>
                <a:latin typeface="Arial Black" panose="020B0A04020102020204" pitchFamily="34" charset="0"/>
              </a:rPr>
              <a:t> internal   </a:t>
            </a:r>
            <a:r>
              <a:rPr lang="en-US" altLang="id-ID" sz="1800" dirty="0" err="1">
                <a:solidFill>
                  <a:schemeClr val="bg1"/>
                </a:solidFill>
                <a:latin typeface="Arial Black" panose="020B0A04020102020204" pitchFamily="34" charset="0"/>
              </a:rPr>
              <a:t>dengan</a:t>
            </a:r>
            <a:r>
              <a:rPr lang="en-US" altLang="id-ID" sz="18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800" dirty="0" err="1">
                <a:solidFill>
                  <a:schemeClr val="bg1"/>
                </a:solidFill>
                <a:latin typeface="Arial Black" panose="020B0A04020102020204" pitchFamily="34" charset="0"/>
              </a:rPr>
              <a:t>kondisi</a:t>
            </a:r>
            <a:r>
              <a:rPr lang="en-US" altLang="id-ID" sz="18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800" dirty="0" err="1">
                <a:solidFill>
                  <a:schemeClr val="bg1"/>
                </a:solidFill>
                <a:latin typeface="Arial Black" panose="020B0A04020102020204" pitchFamily="34" charset="0"/>
              </a:rPr>
              <a:t>nyata</a:t>
            </a:r>
            <a:r>
              <a:rPr lang="en-US" altLang="id-ID" sz="1800" dirty="0">
                <a:solidFill>
                  <a:schemeClr val="bg1"/>
                </a:solidFill>
                <a:latin typeface="Arial Black" panose="020B0A04020102020204" pitchFamily="34" charset="0"/>
              </a:rPr>
              <a:t> di </a:t>
            </a:r>
            <a:r>
              <a:rPr lang="en-US" altLang="id-ID" sz="1800" dirty="0" err="1">
                <a:solidFill>
                  <a:schemeClr val="bg1"/>
                </a:solidFill>
                <a:latin typeface="Arial Black" panose="020B0A04020102020204" pitchFamily="34" charset="0"/>
              </a:rPr>
              <a:t>lapangan</a:t>
            </a:r>
            <a:r>
              <a:rPr lang="en-US" altLang="id-ID" sz="1800" dirty="0">
                <a:solidFill>
                  <a:schemeClr val="bg1"/>
                </a:solidFill>
                <a:latin typeface="Arial Black" panose="020B0A04020102020204" pitchFamily="34" charset="0"/>
              </a:rPr>
              <a:t>;</a:t>
            </a:r>
          </a:p>
        </p:txBody>
      </p:sp>
      <p:sp>
        <p:nvSpPr>
          <p:cNvPr id="16" name="Down Arrow 15">
            <a:extLst>
              <a:ext uri="{FF2B5EF4-FFF2-40B4-BE49-F238E27FC236}">
                <a16:creationId xmlns:a16="http://schemas.microsoft.com/office/drawing/2014/main" id="{F90C25F5-C213-44DD-9346-46E21F53F2D7}"/>
              </a:ext>
            </a:extLst>
          </p:cNvPr>
          <p:cNvSpPr/>
          <p:nvPr/>
        </p:nvSpPr>
        <p:spPr>
          <a:xfrm>
            <a:off x="2227263" y="3432175"/>
            <a:ext cx="571500" cy="755650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9EC4924C-EAF3-4840-8E32-334B7C3FD842}"/>
              </a:ext>
            </a:extLst>
          </p:cNvPr>
          <p:cNvSpPr/>
          <p:nvPr/>
        </p:nvSpPr>
        <p:spPr>
          <a:xfrm>
            <a:off x="6270074" y="3805237"/>
            <a:ext cx="762000" cy="765175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5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9</a:t>
            </a:r>
            <a:endParaRPr lang="en-US" sz="5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0733" name="Content Placeholder 2">
            <a:extLst>
              <a:ext uri="{FF2B5EF4-FFF2-40B4-BE49-F238E27FC236}">
                <a16:creationId xmlns:a16="http://schemas.microsoft.com/office/drawing/2014/main" id="{97AD602B-9AD2-46BB-B58C-BCA3F8E07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0638" y="4708525"/>
            <a:ext cx="4075112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914400">
              <a:buFont typeface="Arial" panose="020B0604020202020204" pitchFamily="34" charset="0"/>
              <a:buNone/>
            </a:pPr>
            <a:endParaRPr lang="id-ID" altLang="id-ID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Ромб 8">
            <a:extLst>
              <a:ext uri="{FF2B5EF4-FFF2-40B4-BE49-F238E27FC236}">
                <a16:creationId xmlns:a16="http://schemas.microsoft.com/office/drawing/2014/main" id="{68612699-6B2D-45FE-B698-487F04690F4F}"/>
              </a:ext>
            </a:extLst>
          </p:cNvPr>
          <p:cNvSpPr/>
          <p:nvPr/>
        </p:nvSpPr>
        <p:spPr>
          <a:xfrm>
            <a:off x="7466013" y="2406650"/>
            <a:ext cx="4433887" cy="3678236"/>
          </a:xfrm>
          <a:prstGeom prst="diamond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defTabSz="914400">
              <a:buFont typeface="Arial" panose="020B0604020202020204" pitchFamily="34" charset="0"/>
              <a:buNone/>
            </a:pPr>
            <a:r>
              <a:rPr lang="en-US" altLang="id-ID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BELUM MEMBUAT PETA RESIKO DAN MITIGASI RESIKO TERHADAP POTENSI PENYIMPANGAN INTEGRITAS . </a:t>
            </a:r>
            <a:endParaRPr lang="id-ID" altLang="id-ID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>
            <a:extLst>
              <a:ext uri="{FF2B5EF4-FFF2-40B4-BE49-F238E27FC236}">
                <a16:creationId xmlns:a16="http://schemas.microsoft.com/office/drawing/2014/main" id="{D672856A-A86C-478B-B2FB-AF4A2B7765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ED7DD0E-C354-499E-9E14-7EDADC83A941}" type="slidenum">
              <a:rPr lang="id-ID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21</a:t>
            </a:fld>
            <a:endParaRPr lang="id-ID" altLang="en-US" sz="1200">
              <a:solidFill>
                <a:srgbClr val="898989"/>
              </a:solidFill>
            </a:endParaRPr>
          </a:p>
        </p:txBody>
      </p:sp>
      <p:sp>
        <p:nvSpPr>
          <p:cNvPr id="31748" name="Content Placeholder 2">
            <a:extLst>
              <a:ext uri="{FF2B5EF4-FFF2-40B4-BE49-F238E27FC236}">
                <a16:creationId xmlns:a16="http://schemas.microsoft.com/office/drawing/2014/main" id="{ADC03635-7A17-4655-AEDE-531B3B38C6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05362" y="1725613"/>
            <a:ext cx="5176838" cy="1647825"/>
          </a:xfrm>
          <a:ln>
            <a:solidFill>
              <a:srgbClr val="FFFFFF"/>
            </a:solidFill>
          </a:ln>
        </p:spPr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altLang="id-ID" sz="20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IMPLEMENTASI SYSTEM PENGAWASAN YANG BELUM OPTIMAL, MASIH SEKEDAR PUBLIC CAMPAIGN BELUM BERDAMPAK KEPADA PERBAIKAN SECARA SISTEMIK . </a:t>
            </a:r>
            <a:endParaRPr lang="id-ID" altLang="id-ID" sz="2000" b="1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2BC51E32-4B93-4FAA-B508-417A1DD33E2C}"/>
              </a:ext>
            </a:extLst>
          </p:cNvPr>
          <p:cNvSpPr/>
          <p:nvPr/>
        </p:nvSpPr>
        <p:spPr>
          <a:xfrm>
            <a:off x="6921500" y="407989"/>
            <a:ext cx="1255713" cy="1077912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10</a:t>
            </a:r>
          </a:p>
        </p:txBody>
      </p:sp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F6176687-D084-469C-898A-D8ABBC0F12EB}"/>
              </a:ext>
            </a:extLst>
          </p:cNvPr>
          <p:cNvSpPr/>
          <p:nvPr/>
        </p:nvSpPr>
        <p:spPr>
          <a:xfrm>
            <a:off x="4589463" y="4691062"/>
            <a:ext cx="1255712" cy="1077913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11</a:t>
            </a:r>
          </a:p>
        </p:txBody>
      </p:sp>
      <p:sp>
        <p:nvSpPr>
          <p:cNvPr id="31751" name="Rectangle 6">
            <a:extLst>
              <a:ext uri="{FF2B5EF4-FFF2-40B4-BE49-F238E27FC236}">
                <a16:creationId xmlns:a16="http://schemas.microsoft.com/office/drawing/2014/main" id="{A7F14CA6-D349-41F6-AAD9-F67CD692DA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5175" y="4352925"/>
            <a:ext cx="621347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9875" indent="-1762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d-ID" altLang="id-ID" sz="1800" dirty="0">
                <a:solidFill>
                  <a:srgbClr val="002060"/>
                </a:solidFill>
                <a:latin typeface="Arial Black" panose="020B0A04020102020204" pitchFamily="34" charset="0"/>
              </a:rPr>
              <a:t>  </a:t>
            </a:r>
            <a:r>
              <a:rPr lang="en-US" altLang="id-ID" sz="18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PELAKSANAAN SURVEI  KEPUASAN MASYARAKAT  HANYA BERSIFAT FORMALITAS DAN BELUM  DAPAT DIGUNAKAN  UNTUK  MENINGKATKAN KUALITAS PELAYANAN SESUAI HARAPAN MASYARAKAT.</a:t>
            </a:r>
          </a:p>
        </p:txBody>
      </p:sp>
      <p:sp>
        <p:nvSpPr>
          <p:cNvPr id="8" name="Ромб 2">
            <a:extLst>
              <a:ext uri="{FF2B5EF4-FFF2-40B4-BE49-F238E27FC236}">
                <a16:creationId xmlns:a16="http://schemas.microsoft.com/office/drawing/2014/main" id="{EB5A360A-1169-45E3-89A6-03ED36C6A8EB}"/>
              </a:ext>
            </a:extLst>
          </p:cNvPr>
          <p:cNvSpPr/>
          <p:nvPr/>
        </p:nvSpPr>
        <p:spPr>
          <a:xfrm>
            <a:off x="796131" y="2047477"/>
            <a:ext cx="3381375" cy="3382169"/>
          </a:xfrm>
          <a:prstGeom prst="diamond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1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>
            <a:extLst>
              <a:ext uri="{FF2B5EF4-FFF2-40B4-BE49-F238E27FC236}">
                <a16:creationId xmlns:a16="http://schemas.microsoft.com/office/drawing/2014/main" id="{D1B30475-A329-4A6E-A11A-449B5CF5D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89A27FD-C1B4-47F5-B769-807F5633F7E3}" type="slidenum">
              <a:rPr lang="id-ID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22</a:t>
            </a:fld>
            <a:endParaRPr lang="id-ID" altLang="en-US" sz="1200">
              <a:solidFill>
                <a:srgbClr val="898989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C570CDA-29BB-4C53-9BC9-A8C7500D406F}"/>
              </a:ext>
            </a:extLst>
          </p:cNvPr>
          <p:cNvGrpSpPr/>
          <p:nvPr/>
        </p:nvGrpSpPr>
        <p:grpSpPr>
          <a:xfrm>
            <a:off x="738188" y="369094"/>
            <a:ext cx="2539999" cy="1129118"/>
            <a:chOff x="2871622" y="3516301"/>
            <a:chExt cx="2539999" cy="1524000"/>
          </a:xfr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64B398F-FB91-440C-9E3B-04428EF49816}"/>
                </a:ext>
              </a:extLst>
            </p:cNvPr>
            <p:cNvSpPr/>
            <p:nvPr/>
          </p:nvSpPr>
          <p:spPr>
            <a:xfrm>
              <a:off x="2871622" y="3516301"/>
              <a:ext cx="2539999" cy="1524000"/>
            </a:xfrm>
            <a:prstGeom prst="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shade val="80000"/>
                <a:hueOff val="-397377"/>
                <a:satOff val="-39211"/>
                <a:lumOff val="3060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956B707-3319-4106-8231-C0201B275F4D}"/>
                </a:ext>
              </a:extLst>
            </p:cNvPr>
            <p:cNvSpPr/>
            <p:nvPr/>
          </p:nvSpPr>
          <p:spPr>
            <a:xfrm>
              <a:off x="2871622" y="3516301"/>
              <a:ext cx="2539999" cy="1435715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" rIns="4572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d-ID" sz="2000" b="1" dirty="0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MEMBANGUN KOMITMEN PIMPINAN  </a:t>
              </a:r>
            </a:p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ID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ID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844" name="Rectangle 7">
            <a:extLst>
              <a:ext uri="{FF2B5EF4-FFF2-40B4-BE49-F238E27FC236}">
                <a16:creationId xmlns:a16="http://schemas.microsoft.com/office/drawing/2014/main" id="{4E063FF6-687A-4152-A07C-0BEF3E975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188" y="1929785"/>
            <a:ext cx="970597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d-ID" altLang="id-ID" sz="1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K</a:t>
            </a:r>
            <a:r>
              <a:rPr lang="en-US" altLang="id-ID" sz="1800" b="1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eterlibatan</a:t>
            </a:r>
            <a:r>
              <a:rPr lang="en-US" altLang="id-ID" sz="1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800" b="1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pimpinan</a:t>
            </a:r>
            <a:r>
              <a:rPr lang="en-US" altLang="id-ID" sz="1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800" b="1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secara</a:t>
            </a:r>
            <a:r>
              <a:rPr lang="en-US" altLang="id-ID" sz="1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800" b="1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aktif</a:t>
            </a:r>
            <a:r>
              <a:rPr lang="en-US" altLang="id-ID" sz="1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800" b="1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dalam</a:t>
            </a:r>
            <a:r>
              <a:rPr lang="en-US" altLang="id-ID" sz="1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800" b="1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melakukan</a:t>
            </a:r>
            <a:r>
              <a:rPr lang="en-US" altLang="id-ID" sz="1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800" b="1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monev</a:t>
            </a:r>
            <a:r>
              <a:rPr lang="en-US" altLang="id-ID" sz="1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800" b="1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pembangunan</a:t>
            </a:r>
            <a:r>
              <a:rPr lang="en-US" altLang="id-ID" sz="1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ZI, </a:t>
            </a:r>
            <a:r>
              <a:rPr lang="en-ID" altLang="id-ID" sz="1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dialog  </a:t>
            </a:r>
            <a:r>
              <a:rPr lang="en-ID" altLang="id-ID" sz="1800" b="1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antara</a:t>
            </a:r>
            <a:r>
              <a:rPr lang="en-ID" altLang="id-ID" sz="1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ID" altLang="id-ID" sz="1800" b="1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pimpinan</a:t>
            </a:r>
            <a:r>
              <a:rPr lang="en-ID" altLang="id-ID" sz="1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ID" altLang="id-ID" sz="1800" b="1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dengan</a:t>
            </a:r>
            <a:r>
              <a:rPr lang="en-ID" altLang="id-ID" sz="1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ID" altLang="id-ID" sz="1800" b="1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seluruh</a:t>
            </a:r>
            <a:r>
              <a:rPr lang="en-ID" altLang="id-ID" sz="1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ID" altLang="id-ID" sz="1800" b="1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pegawai</a:t>
            </a:r>
            <a:r>
              <a:rPr lang="en-ID" altLang="id-ID" sz="1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ID" altLang="id-ID" sz="1800" b="1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secara</a:t>
            </a:r>
            <a:r>
              <a:rPr lang="en-ID" altLang="id-ID" sz="1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ID" altLang="id-ID" sz="1800" b="1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berjenjang</a:t>
            </a:r>
            <a:r>
              <a:rPr lang="en-ID" altLang="id-ID" sz="1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endParaRPr lang="id-ID" altLang="id-ID" sz="1800" b="1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D" altLang="id-ID" sz="1800" b="1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Fokus</a:t>
            </a:r>
            <a:r>
              <a:rPr lang="en-ID" altLang="id-ID" sz="1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pada </a:t>
            </a:r>
            <a:r>
              <a:rPr lang="en-ID" altLang="id-ID" sz="1800" b="1" i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sharing vision</a:t>
            </a:r>
            <a:r>
              <a:rPr lang="en-ID" altLang="id-ID" sz="1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800" b="1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guna</a:t>
            </a:r>
            <a:r>
              <a:rPr lang="en-US" altLang="id-ID" sz="1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800" b="1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mewujudkan</a:t>
            </a:r>
            <a:r>
              <a:rPr lang="en-US" altLang="id-ID" sz="1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800" b="1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perubahan</a:t>
            </a:r>
            <a:r>
              <a:rPr lang="en-US" altLang="id-ID" sz="1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800" b="1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pola</a:t>
            </a:r>
            <a:r>
              <a:rPr lang="en-US" altLang="id-ID" sz="1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800" b="1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pikir</a:t>
            </a:r>
            <a:r>
              <a:rPr lang="en-US" altLang="id-ID" sz="1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en-US" altLang="id-ID" sz="1800" b="1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integritas</a:t>
            </a:r>
            <a:r>
              <a:rPr lang="en-US" altLang="id-ID" sz="1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800" b="1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organisasi</a:t>
            </a:r>
            <a:r>
              <a:rPr lang="en-US" altLang="id-ID" sz="1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, dan </a:t>
            </a:r>
            <a:r>
              <a:rPr lang="en-US" altLang="id-ID" sz="1800" b="1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budaya</a:t>
            </a:r>
            <a:r>
              <a:rPr lang="en-US" altLang="id-ID" sz="1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800" b="1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kinerja</a:t>
            </a:r>
            <a:r>
              <a:rPr lang="en-US" altLang="id-ID" sz="1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800" b="1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tinggi</a:t>
            </a:r>
            <a:r>
              <a:rPr lang="en-US" altLang="id-ID" sz="1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ID" altLang="id-ID" sz="1800" b="1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kepada</a:t>
            </a:r>
            <a:r>
              <a:rPr lang="en-ID" altLang="id-ID" sz="1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ID" altLang="id-ID" sz="1800" b="1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seluruh</a:t>
            </a:r>
            <a:r>
              <a:rPr lang="en-ID" altLang="id-ID" sz="1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ID" altLang="id-ID" sz="1800" b="1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tingkatan</a:t>
            </a:r>
            <a:r>
              <a:rPr lang="en-ID" altLang="id-ID" sz="1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ID" altLang="id-ID" sz="1800" b="1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organisasi</a:t>
            </a:r>
            <a:r>
              <a:rPr lang="en-ID" altLang="id-ID" sz="1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;</a:t>
            </a:r>
            <a:endParaRPr lang="id-ID" altLang="id-ID" sz="1800" b="1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60611F95-11EC-4D92-AB15-765805D473C5}"/>
              </a:ext>
            </a:extLst>
          </p:cNvPr>
          <p:cNvSpPr/>
          <p:nvPr/>
        </p:nvSpPr>
        <p:spPr>
          <a:xfrm>
            <a:off x="1722438" y="1668463"/>
            <a:ext cx="411162" cy="388937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35846" name="Rectangle 9">
            <a:extLst>
              <a:ext uri="{FF2B5EF4-FFF2-40B4-BE49-F238E27FC236}">
                <a16:creationId xmlns:a16="http://schemas.microsoft.com/office/drawing/2014/main" id="{682477F9-50D2-4B97-BB54-B13CA41FD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4201" y="4951413"/>
            <a:ext cx="718185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d-ID" sz="1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Menyusun peta </a:t>
            </a:r>
            <a:r>
              <a:rPr lang="en-US" altLang="id-ID" sz="1800" b="1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risiko</a:t>
            </a:r>
            <a:r>
              <a:rPr lang="en-US" altLang="id-ID" sz="1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di </a:t>
            </a:r>
            <a:r>
              <a:rPr lang="en-US" altLang="id-ID" sz="1800" b="1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setiap</a:t>
            </a:r>
            <a:r>
              <a:rPr lang="en-US" altLang="id-ID" sz="1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unit </a:t>
            </a:r>
            <a:r>
              <a:rPr lang="en-US" altLang="id-ID" sz="1800" b="1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kerja</a:t>
            </a:r>
            <a:r>
              <a:rPr lang="en-US" altLang="id-ID" sz="1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800" b="1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dengan</a:t>
            </a:r>
            <a:r>
              <a:rPr lang="en-US" altLang="id-ID" sz="1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800" b="1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memperhatikan</a:t>
            </a:r>
            <a:r>
              <a:rPr lang="en-US" altLang="id-ID" sz="1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800" b="1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potensi</a:t>
            </a:r>
            <a:r>
              <a:rPr lang="en-US" altLang="id-ID" sz="1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800" b="1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terjadinya</a:t>
            </a:r>
            <a:r>
              <a:rPr lang="en-US" altLang="id-ID" sz="1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800" b="1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penyimpangan</a:t>
            </a:r>
            <a:r>
              <a:rPr lang="en-US" altLang="id-ID" sz="1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800" b="1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integritas</a:t>
            </a:r>
            <a:r>
              <a:rPr lang="en-US" altLang="id-ID" sz="1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yang </a:t>
            </a:r>
            <a:r>
              <a:rPr lang="en-US" altLang="id-ID" sz="1800" b="1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dilakukan</a:t>
            </a:r>
            <a:r>
              <a:rPr lang="en-US" altLang="id-ID" sz="1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oleh </a:t>
            </a:r>
            <a:r>
              <a:rPr lang="en-US" altLang="id-ID" sz="1800" b="1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pegawai</a:t>
            </a:r>
            <a:r>
              <a:rPr lang="en-US" altLang="id-ID" sz="1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800" b="1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serta</a:t>
            </a:r>
            <a:r>
              <a:rPr lang="en-US" altLang="id-ID" sz="1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800" b="1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meningkatkan</a:t>
            </a:r>
            <a:r>
              <a:rPr lang="en-US" altLang="id-ID" sz="1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800" b="1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keterlibatan</a:t>
            </a:r>
            <a:r>
              <a:rPr lang="en-US" altLang="id-ID" sz="1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800" b="1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pimpinan</a:t>
            </a:r>
            <a:r>
              <a:rPr lang="en-US" altLang="id-ID" sz="1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800" b="1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dalam</a:t>
            </a:r>
            <a:r>
              <a:rPr lang="en-US" altLang="id-ID" sz="1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800" b="1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melakukan</a:t>
            </a:r>
            <a:r>
              <a:rPr lang="en-US" altLang="id-ID" sz="1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800" b="1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monev</a:t>
            </a:r>
            <a:r>
              <a:rPr lang="en-US" altLang="id-ID" sz="1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800" b="1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terhadap</a:t>
            </a:r>
            <a:r>
              <a:rPr lang="en-US" altLang="id-ID" sz="1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 </a:t>
            </a:r>
            <a:r>
              <a:rPr lang="en-US" altLang="id-ID" sz="1800" b="1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pelaksanaan</a:t>
            </a:r>
            <a:r>
              <a:rPr lang="en-US" altLang="id-ID" sz="1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800" b="1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sistem</a:t>
            </a:r>
            <a:r>
              <a:rPr lang="en-US" altLang="id-ID" sz="1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800" b="1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pengawasan</a:t>
            </a:r>
            <a:r>
              <a:rPr lang="en-US" altLang="id-ID" sz="1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800" b="1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secara</a:t>
            </a:r>
            <a:r>
              <a:rPr lang="en-US" altLang="id-ID" sz="1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800" b="1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rutin</a:t>
            </a:r>
            <a:r>
              <a:rPr lang="en-US" altLang="id-ID" sz="1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dan </a:t>
            </a:r>
            <a:r>
              <a:rPr lang="en-US" altLang="id-ID" sz="1800" b="1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berkelanjutan</a:t>
            </a:r>
            <a:r>
              <a:rPr lang="id-ID" altLang="id-ID" sz="1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;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CC6CAF8-3590-44F2-BBE6-B8E7FA46D6D5}"/>
              </a:ext>
            </a:extLst>
          </p:cNvPr>
          <p:cNvGrpSpPr/>
          <p:nvPr/>
        </p:nvGrpSpPr>
        <p:grpSpPr>
          <a:xfrm>
            <a:off x="6372225" y="3195639"/>
            <a:ext cx="2539999" cy="1202190"/>
            <a:chOff x="2921914" y="1757387"/>
            <a:chExt cx="2539999" cy="1524000"/>
          </a:xfr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A7034EE-F560-46DE-AEEF-DE55907649F8}"/>
                </a:ext>
              </a:extLst>
            </p:cNvPr>
            <p:cNvSpPr/>
            <p:nvPr/>
          </p:nvSpPr>
          <p:spPr>
            <a:xfrm>
              <a:off x="2921914" y="1757387"/>
              <a:ext cx="2539999" cy="1524000"/>
            </a:xfrm>
            <a:prstGeom prst="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shade val="80000"/>
                <a:hueOff val="-113536"/>
                <a:satOff val="-11203"/>
                <a:lumOff val="8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DCFECF4-B0CD-4FB0-A797-CE473E0887FE}"/>
                </a:ext>
              </a:extLst>
            </p:cNvPr>
            <p:cNvSpPr/>
            <p:nvPr/>
          </p:nvSpPr>
          <p:spPr>
            <a:xfrm>
              <a:off x="2921914" y="1757387"/>
              <a:ext cx="2539999" cy="152400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" rIns="4572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d-ID" sz="2000" b="1" dirty="0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MENYUSUN PETA RESIKO  </a:t>
              </a:r>
              <a:endParaRPr lang="id-ID" sz="2000" b="1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14" name="Right Arrow 13">
            <a:extLst>
              <a:ext uri="{FF2B5EF4-FFF2-40B4-BE49-F238E27FC236}">
                <a16:creationId xmlns:a16="http://schemas.microsoft.com/office/drawing/2014/main" id="{FFD91F13-7580-4249-8149-F338F59F7A88}"/>
              </a:ext>
            </a:extLst>
          </p:cNvPr>
          <p:cNvSpPr/>
          <p:nvPr/>
        </p:nvSpPr>
        <p:spPr>
          <a:xfrm>
            <a:off x="3976688" y="4951413"/>
            <a:ext cx="46037" cy="46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id="{11898494-09B2-49F9-B9E1-3CEC224CD7BE}"/>
              </a:ext>
            </a:extLst>
          </p:cNvPr>
          <p:cNvSpPr/>
          <p:nvPr/>
        </p:nvSpPr>
        <p:spPr>
          <a:xfrm>
            <a:off x="7356474" y="4553404"/>
            <a:ext cx="571500" cy="421027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rgbClr val="002060"/>
              </a:solidFill>
            </a:endParaRPr>
          </a:p>
        </p:txBody>
      </p:sp>
      <p:sp>
        <p:nvSpPr>
          <p:cNvPr id="35850" name="Rectangle 15">
            <a:extLst>
              <a:ext uri="{FF2B5EF4-FFF2-40B4-BE49-F238E27FC236}">
                <a16:creationId xmlns:a16="http://schemas.microsoft.com/office/drawing/2014/main" id="{DAD11B46-979B-4293-841E-093CB26AE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8163" y="369094"/>
            <a:ext cx="6096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d-ID" altLang="id-ID" sz="18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REKOMENDASI PERBAIKAN TERHADAP UNIT YANG AKAN MENGUSULKAN </a:t>
            </a:r>
            <a:r>
              <a:rPr lang="en-US" altLang="id-ID" sz="18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ZI </a:t>
            </a:r>
            <a:r>
              <a:rPr lang="en-US" altLang="id-ID" sz="1800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menuju</a:t>
            </a:r>
            <a:r>
              <a:rPr lang="en-US" altLang="id-ID" sz="18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id-ID" altLang="id-ID" sz="18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 WBK/WBBM </a:t>
            </a:r>
            <a:br>
              <a:rPr lang="id-ID" altLang="id-ID" sz="18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</a:br>
            <a:endParaRPr lang="id-ID" altLang="id-ID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>
            <a:extLst>
              <a:ext uri="{FF2B5EF4-FFF2-40B4-BE49-F238E27FC236}">
                <a16:creationId xmlns:a16="http://schemas.microsoft.com/office/drawing/2014/main" id="{E09605AA-6EEC-4450-9B7C-BAB4C2670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6EE7F49-4375-4ED1-A2B0-70735516492E}" type="slidenum">
              <a:rPr lang="id-ID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23</a:t>
            </a:fld>
            <a:endParaRPr lang="id-ID" altLang="en-US" sz="1200">
              <a:solidFill>
                <a:srgbClr val="898989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29C96EC-E682-4407-8D9E-E2A0ACD2D9ED}"/>
              </a:ext>
            </a:extLst>
          </p:cNvPr>
          <p:cNvGrpSpPr/>
          <p:nvPr/>
        </p:nvGrpSpPr>
        <p:grpSpPr>
          <a:xfrm>
            <a:off x="705691" y="188205"/>
            <a:ext cx="2539999" cy="1524000"/>
            <a:chOff x="2871622" y="3516301"/>
            <a:chExt cx="2539999" cy="1524000"/>
          </a:xfr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F0FD80A-C394-4082-81BE-EB596CFF83DC}"/>
                </a:ext>
              </a:extLst>
            </p:cNvPr>
            <p:cNvSpPr/>
            <p:nvPr/>
          </p:nvSpPr>
          <p:spPr>
            <a:xfrm>
              <a:off x="2871622" y="3516301"/>
              <a:ext cx="2539999" cy="1524000"/>
            </a:xfrm>
            <a:prstGeom prst="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shade val="80000"/>
                <a:hueOff val="-397377"/>
                <a:satOff val="-39211"/>
                <a:lumOff val="3060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154A7E-D2F4-454A-A254-58C872D91847}"/>
                </a:ext>
              </a:extLst>
            </p:cNvPr>
            <p:cNvSpPr/>
            <p:nvPr/>
          </p:nvSpPr>
          <p:spPr>
            <a:xfrm>
              <a:off x="2871622" y="3516301"/>
              <a:ext cx="2539999" cy="152400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" rIns="4572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d-ID" sz="1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MEMPERBAIKI STRATEGI KOMUNIKASI </a:t>
              </a:r>
            </a:p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d-ID" sz="1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DENGAN MEMBANGUN</a:t>
              </a:r>
              <a:r>
                <a:rPr lang="id-ID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d-ID" sz="1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MANAJEMEN MEDIA </a:t>
              </a:r>
              <a:endParaRPr lang="en-ID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868" name="Rectangle 7">
            <a:extLst>
              <a:ext uri="{FF2B5EF4-FFF2-40B4-BE49-F238E27FC236}">
                <a16:creationId xmlns:a16="http://schemas.microsoft.com/office/drawing/2014/main" id="{AAA1E3C8-D931-4D8E-B86B-A75F7A71F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68563"/>
            <a:ext cx="609600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9875" indent="-26987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id-ID" altLang="id-ID" sz="1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   </a:t>
            </a:r>
            <a:r>
              <a:rPr lang="en-US" altLang="id-ID" sz="1800" b="1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meningkatkan</a:t>
            </a:r>
            <a:r>
              <a:rPr lang="en-US" altLang="id-ID" sz="1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800" b="1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kedekatan</a:t>
            </a:r>
            <a:r>
              <a:rPr lang="en-US" altLang="id-ID" sz="1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800" b="1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mereka</a:t>
            </a:r>
            <a:r>
              <a:rPr lang="en-US" altLang="id-ID" sz="1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800" b="1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dengan</a:t>
            </a:r>
            <a:r>
              <a:rPr lang="en-US" altLang="id-ID" sz="1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800" b="1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masyarakat</a:t>
            </a:r>
            <a:r>
              <a:rPr lang="en-US" altLang="id-ID" sz="1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800" b="1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atau</a:t>
            </a:r>
            <a:r>
              <a:rPr lang="en-US" altLang="id-ID" sz="1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800" b="1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pemangku</a:t>
            </a:r>
            <a:r>
              <a:rPr lang="en-US" altLang="id-ID" sz="1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800" b="1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kepentingan</a:t>
            </a:r>
            <a:r>
              <a:rPr lang="en-US" altLang="id-ID" sz="1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800" b="1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dengan</a:t>
            </a:r>
            <a:r>
              <a:rPr lang="en-US" altLang="id-ID" sz="1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800" b="1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cara</a:t>
            </a:r>
            <a:r>
              <a:rPr lang="en-US" altLang="id-ID" sz="1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800" b="1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mengefektifkan</a:t>
            </a:r>
            <a:r>
              <a:rPr lang="en-US" altLang="id-ID" sz="1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800" b="1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pengelolaan</a:t>
            </a:r>
            <a:r>
              <a:rPr lang="en-US" altLang="id-ID" sz="1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media </a:t>
            </a:r>
            <a:r>
              <a:rPr lang="en-US" altLang="id-ID" sz="1800" b="1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dalam</a:t>
            </a:r>
            <a:r>
              <a:rPr lang="en-US" altLang="id-ID" sz="1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800" b="1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menginformasikan</a:t>
            </a:r>
            <a:r>
              <a:rPr lang="en-US" altLang="id-ID" sz="1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800" b="1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perubahan</a:t>
            </a:r>
            <a:r>
              <a:rPr lang="en-US" altLang="id-ID" sz="1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/</a:t>
            </a:r>
            <a:r>
              <a:rPr lang="en-US" altLang="id-ID" sz="1800" b="1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inovasi</a:t>
            </a:r>
            <a:r>
              <a:rPr lang="en-US" altLang="id-ID" sz="1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yang </a:t>
            </a:r>
            <a:r>
              <a:rPr lang="en-US" altLang="id-ID" sz="1800" b="1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dilakukan</a:t>
            </a:r>
            <a:r>
              <a:rPr lang="en-US" altLang="id-ID" sz="1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oleh unit </a:t>
            </a:r>
            <a:r>
              <a:rPr lang="en-US" altLang="id-ID" sz="1800" b="1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kerja</a:t>
            </a:r>
            <a:r>
              <a:rPr lang="en-US" altLang="id-ID" sz="1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. Hal </a:t>
            </a:r>
            <a:r>
              <a:rPr lang="en-US" altLang="id-ID" sz="1800" b="1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tersebut</a:t>
            </a:r>
            <a:r>
              <a:rPr lang="en-US" altLang="id-ID" sz="1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800" b="1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diharapkan</a:t>
            </a:r>
            <a:r>
              <a:rPr lang="en-US" altLang="id-ID" sz="1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800" b="1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dapat</a:t>
            </a:r>
            <a:r>
              <a:rPr lang="en-US" altLang="id-ID" sz="1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800" b="1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menjelaskan</a:t>
            </a:r>
            <a:r>
              <a:rPr lang="en-US" altLang="id-ID" sz="1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800" b="1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kepada</a:t>
            </a:r>
            <a:r>
              <a:rPr lang="en-US" altLang="id-ID" sz="1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800" b="1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masyarakat</a:t>
            </a:r>
            <a:r>
              <a:rPr lang="en-US" altLang="id-ID" sz="1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800" b="1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atas</a:t>
            </a:r>
            <a:r>
              <a:rPr lang="en-US" altLang="id-ID" sz="1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800" b="1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berbagai</a:t>
            </a:r>
            <a:r>
              <a:rPr lang="en-US" altLang="id-ID" sz="1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800" b="1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upaya</a:t>
            </a:r>
            <a:r>
              <a:rPr lang="en-US" altLang="id-ID" sz="1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800" b="1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perbaikan</a:t>
            </a:r>
            <a:r>
              <a:rPr lang="en-US" altLang="id-ID" sz="1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yang </a:t>
            </a:r>
            <a:r>
              <a:rPr lang="en-US" altLang="id-ID" sz="1800" b="1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telah</a:t>
            </a:r>
            <a:r>
              <a:rPr lang="en-US" altLang="id-ID" sz="1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800" b="1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dilakukan</a:t>
            </a:r>
            <a:r>
              <a:rPr lang="en-US" altLang="id-ID" sz="1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oleh unit </a:t>
            </a:r>
            <a:r>
              <a:rPr lang="en-US" altLang="id-ID" sz="1800" b="1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kerja</a:t>
            </a:r>
            <a:r>
              <a:rPr lang="en-US" altLang="id-ID" sz="1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800" b="1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dalam</a:t>
            </a:r>
            <a:r>
              <a:rPr lang="en-US" altLang="id-ID" sz="1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800" b="1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meningkatkan</a:t>
            </a:r>
            <a:r>
              <a:rPr lang="en-US" altLang="id-ID" sz="1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800" b="1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kualitas</a:t>
            </a:r>
            <a:r>
              <a:rPr lang="en-US" altLang="id-ID" sz="1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800" b="1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layanan</a:t>
            </a:r>
            <a:r>
              <a:rPr lang="en-US" altLang="id-ID" sz="1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800" b="1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maupun</a:t>
            </a:r>
            <a:r>
              <a:rPr lang="en-US" altLang="id-ID" sz="1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800" b="1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meningkatkan</a:t>
            </a:r>
            <a:r>
              <a:rPr lang="en-US" altLang="id-ID" sz="1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800" b="1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integritas</a:t>
            </a:r>
            <a:r>
              <a:rPr lang="en-US" altLang="id-ID" sz="1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800" b="1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organisasi</a:t>
            </a:r>
            <a:endParaRPr lang="id-ID" altLang="id-ID" sz="1800" b="1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C298B975-616C-45DD-9DFA-BE53C8960307}"/>
              </a:ext>
            </a:extLst>
          </p:cNvPr>
          <p:cNvSpPr/>
          <p:nvPr/>
        </p:nvSpPr>
        <p:spPr>
          <a:xfrm>
            <a:off x="1689100" y="1712913"/>
            <a:ext cx="573088" cy="755650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36870" name="Rectangle 9">
            <a:extLst>
              <a:ext uri="{FF2B5EF4-FFF2-40B4-BE49-F238E27FC236}">
                <a16:creationId xmlns:a16="http://schemas.microsoft.com/office/drawing/2014/main" id="{78F8BA55-DBC4-4055-9810-D6090C785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5338763"/>
            <a:ext cx="6096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9875" indent="-26987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id-ID" sz="1800" b="1" dirty="0" err="1">
                <a:solidFill>
                  <a:schemeClr val="accent5">
                    <a:lumMod val="75000"/>
                  </a:schemeClr>
                </a:solidFill>
              </a:rPr>
              <a:t>Melakukan</a:t>
            </a:r>
            <a:r>
              <a:rPr lang="en-US" altLang="id-ID" sz="1800" b="1" dirty="0">
                <a:solidFill>
                  <a:schemeClr val="accent5">
                    <a:lumMod val="75000"/>
                  </a:schemeClr>
                </a:solidFill>
              </a:rPr>
              <a:t> program </a:t>
            </a:r>
            <a:r>
              <a:rPr lang="en-US" altLang="id-ID" sz="1800" b="1" dirty="0" err="1">
                <a:solidFill>
                  <a:schemeClr val="accent5">
                    <a:lumMod val="75000"/>
                  </a:schemeClr>
                </a:solidFill>
              </a:rPr>
              <a:t>inovasi</a:t>
            </a:r>
            <a:r>
              <a:rPr lang="en-US" altLang="id-ID" sz="18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id-ID" sz="1800" b="1" dirty="0" err="1">
                <a:solidFill>
                  <a:schemeClr val="accent5">
                    <a:lumMod val="75000"/>
                  </a:schemeClr>
                </a:solidFill>
              </a:rPr>
              <a:t>pelayanan</a:t>
            </a:r>
            <a:r>
              <a:rPr lang="en-US" altLang="id-ID" sz="1800" b="1" dirty="0">
                <a:solidFill>
                  <a:schemeClr val="accent5">
                    <a:lumMod val="75000"/>
                  </a:schemeClr>
                </a:solidFill>
              </a:rPr>
              <a:t> yang </a:t>
            </a:r>
            <a:r>
              <a:rPr lang="en-US" altLang="id-ID" sz="1800" b="1" dirty="0" err="1">
                <a:solidFill>
                  <a:schemeClr val="accent5">
                    <a:lumMod val="75000"/>
                  </a:schemeClr>
                </a:solidFill>
              </a:rPr>
              <a:t>sifatnya</a:t>
            </a:r>
            <a:r>
              <a:rPr lang="en-US" altLang="id-ID" sz="18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id-ID" sz="1800" b="1" dirty="0" err="1">
                <a:solidFill>
                  <a:schemeClr val="accent5">
                    <a:lumMod val="75000"/>
                  </a:schemeClr>
                </a:solidFill>
              </a:rPr>
              <a:t>mendekatkan</a:t>
            </a:r>
            <a:r>
              <a:rPr lang="en-US" altLang="id-ID" sz="18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altLang="id-ID" sz="1800" b="1" dirty="0" err="1">
                <a:solidFill>
                  <a:schemeClr val="accent5">
                    <a:lumMod val="75000"/>
                  </a:schemeClr>
                </a:solidFill>
              </a:rPr>
              <a:t>mempermudah</a:t>
            </a:r>
            <a:r>
              <a:rPr lang="en-US" altLang="id-ID" sz="1800" b="1" dirty="0">
                <a:solidFill>
                  <a:schemeClr val="accent5">
                    <a:lumMod val="75000"/>
                  </a:schemeClr>
                </a:solidFill>
              </a:rPr>
              <a:t>  dan </a:t>
            </a:r>
            <a:r>
              <a:rPr lang="en-US" altLang="id-ID" sz="1800" b="1" dirty="0" err="1">
                <a:solidFill>
                  <a:schemeClr val="accent5">
                    <a:lumMod val="75000"/>
                  </a:schemeClr>
                </a:solidFill>
              </a:rPr>
              <a:t>mempercepat</a:t>
            </a:r>
            <a:r>
              <a:rPr lang="en-US" altLang="id-ID" sz="1800" b="1" dirty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en-US" altLang="id-ID" sz="1800" b="1" dirty="0" err="1">
                <a:solidFill>
                  <a:schemeClr val="accent5">
                    <a:lumMod val="75000"/>
                  </a:schemeClr>
                </a:solidFill>
              </a:rPr>
              <a:t>waktu</a:t>
            </a:r>
            <a:r>
              <a:rPr lang="en-US" altLang="id-ID" sz="18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id-ID" sz="1800" b="1" dirty="0" err="1">
                <a:solidFill>
                  <a:schemeClr val="accent5">
                    <a:lumMod val="75000"/>
                  </a:schemeClr>
                </a:solidFill>
              </a:rPr>
              <a:t>layanan</a:t>
            </a:r>
            <a:r>
              <a:rPr lang="en-US" altLang="id-ID" sz="18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altLang="id-ID" sz="1800" b="1" dirty="0" err="1">
                <a:solidFill>
                  <a:schemeClr val="accent5">
                    <a:lumMod val="75000"/>
                  </a:schemeClr>
                </a:solidFill>
              </a:rPr>
              <a:t>serta</a:t>
            </a:r>
            <a:r>
              <a:rPr lang="en-US" altLang="id-ID" sz="1800" b="1" dirty="0">
                <a:solidFill>
                  <a:schemeClr val="accent5">
                    <a:lumMod val="75000"/>
                  </a:schemeClr>
                </a:solidFill>
              </a:rPr>
              <a:t> hospitality </a:t>
            </a:r>
            <a:r>
              <a:rPr lang="en-US" altLang="id-ID" sz="1800" b="1" dirty="0" err="1">
                <a:solidFill>
                  <a:schemeClr val="accent5">
                    <a:lumMod val="75000"/>
                  </a:schemeClr>
                </a:solidFill>
              </a:rPr>
              <a:t>petugas</a:t>
            </a:r>
            <a:r>
              <a:rPr lang="en-US" altLang="id-ID" sz="1800" b="1" dirty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en-US" altLang="id-ID" sz="1800" b="1" dirty="0" err="1">
                <a:solidFill>
                  <a:schemeClr val="accent5">
                    <a:lumMod val="75000"/>
                  </a:schemeClr>
                </a:solidFill>
              </a:rPr>
              <a:t>kepada</a:t>
            </a:r>
            <a:r>
              <a:rPr lang="en-US" altLang="id-ID" sz="18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id-ID" sz="1800" b="1" dirty="0" err="1">
                <a:solidFill>
                  <a:schemeClr val="accent5">
                    <a:lumMod val="75000"/>
                  </a:schemeClr>
                </a:solidFill>
              </a:rPr>
              <a:t>masyarakat</a:t>
            </a:r>
            <a:r>
              <a:rPr lang="en-US" altLang="id-ID" sz="18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id-ID" sz="1800" b="1" dirty="0" err="1">
                <a:solidFill>
                  <a:schemeClr val="accent5">
                    <a:lumMod val="75000"/>
                  </a:schemeClr>
                </a:solidFill>
              </a:rPr>
              <a:t>sesuai</a:t>
            </a:r>
            <a:r>
              <a:rPr lang="en-US" altLang="id-ID" sz="18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id-ID" sz="1800" b="1" dirty="0" err="1">
                <a:solidFill>
                  <a:schemeClr val="accent5">
                    <a:lumMod val="75000"/>
                  </a:schemeClr>
                </a:solidFill>
              </a:rPr>
              <a:t>dengan</a:t>
            </a:r>
            <a:r>
              <a:rPr lang="en-US" altLang="id-ID" sz="18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id-ID" sz="1800" b="1" i="1" dirty="0">
                <a:solidFill>
                  <a:schemeClr val="accent5">
                    <a:lumMod val="75000"/>
                  </a:schemeClr>
                </a:solidFill>
              </a:rPr>
              <a:t>core business</a:t>
            </a:r>
            <a:r>
              <a:rPr lang="en-US" altLang="id-ID" sz="1800" b="1" dirty="0">
                <a:solidFill>
                  <a:schemeClr val="accent5">
                    <a:lumMod val="75000"/>
                  </a:schemeClr>
                </a:solidFill>
              </a:rPr>
              <a:t> unit </a:t>
            </a:r>
            <a:r>
              <a:rPr lang="en-US" altLang="id-ID" sz="1800" b="1" dirty="0" err="1">
                <a:solidFill>
                  <a:schemeClr val="accent5">
                    <a:lumMod val="75000"/>
                  </a:schemeClr>
                </a:solidFill>
              </a:rPr>
              <a:t>kerja</a:t>
            </a:r>
            <a:r>
              <a:rPr lang="en-US" altLang="id-ID" sz="1800" b="1" dirty="0">
                <a:solidFill>
                  <a:schemeClr val="accent5">
                    <a:lumMod val="75000"/>
                  </a:schemeClr>
                </a:solidFill>
              </a:rPr>
              <a:t>;</a:t>
            </a:r>
            <a:endParaRPr lang="id-ID" altLang="id-ID" sz="1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C7EC3FC-85AA-4BE3-9C8F-E249F7F80AD2}"/>
              </a:ext>
            </a:extLst>
          </p:cNvPr>
          <p:cNvGrpSpPr/>
          <p:nvPr/>
        </p:nvGrpSpPr>
        <p:grpSpPr>
          <a:xfrm>
            <a:off x="7886852" y="2860017"/>
            <a:ext cx="2539999" cy="1524000"/>
            <a:chOff x="0" y="3624658"/>
            <a:chExt cx="2539999" cy="1524000"/>
          </a:xfr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BFE85BF-E7F5-4FD5-BAF0-F7CE57BE24A4}"/>
                </a:ext>
              </a:extLst>
            </p:cNvPr>
            <p:cNvSpPr/>
            <p:nvPr/>
          </p:nvSpPr>
          <p:spPr>
            <a:xfrm>
              <a:off x="0" y="3624658"/>
              <a:ext cx="2539999" cy="1524000"/>
            </a:xfrm>
            <a:prstGeom prst="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shade val="80000"/>
                <a:hueOff val="-340609"/>
                <a:satOff val="-33610"/>
                <a:lumOff val="2623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2766CB8-74DC-49ED-8EDB-4DF7913FAF5A}"/>
                </a:ext>
              </a:extLst>
            </p:cNvPr>
            <p:cNvSpPr/>
            <p:nvPr/>
          </p:nvSpPr>
          <p:spPr>
            <a:xfrm>
              <a:off x="0" y="3624658"/>
              <a:ext cx="2539999" cy="152400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" rIns="4572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d-ID" sz="1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MELAKUKAN DAN MENDENGARKAN KEBUTUHAN PENERIMA LAYANAN DAN MEMBANGUN KEMUDAHAN PENERIMA MELALUI INOVASI PELAYANAN </a:t>
              </a:r>
            </a:p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d-ID" sz="1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ID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Down Arrow 16">
            <a:extLst>
              <a:ext uri="{FF2B5EF4-FFF2-40B4-BE49-F238E27FC236}">
                <a16:creationId xmlns:a16="http://schemas.microsoft.com/office/drawing/2014/main" id="{635444E0-DFD3-4116-B3A3-44A5E09A112B}"/>
              </a:ext>
            </a:extLst>
          </p:cNvPr>
          <p:cNvSpPr/>
          <p:nvPr/>
        </p:nvSpPr>
        <p:spPr>
          <a:xfrm>
            <a:off x="8959850" y="4483100"/>
            <a:ext cx="571500" cy="755650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>
            <a:extLst>
              <a:ext uri="{FF2B5EF4-FFF2-40B4-BE49-F238E27FC236}">
                <a16:creationId xmlns:a16="http://schemas.microsoft.com/office/drawing/2014/main" id="{F7F9DC0D-32E8-4278-ADBC-157D02709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4505161-309B-409D-B0DE-C2B00A29DA2F}" type="slidenum">
              <a:rPr lang="id-ID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24</a:t>
            </a:fld>
            <a:endParaRPr lang="id-ID" altLang="en-US" sz="1200">
              <a:solidFill>
                <a:srgbClr val="898989"/>
              </a:solidFill>
            </a:endParaRPr>
          </a:p>
        </p:txBody>
      </p:sp>
      <p:sp>
        <p:nvSpPr>
          <p:cNvPr id="37891" name="Rectangle 7">
            <a:extLst>
              <a:ext uri="{FF2B5EF4-FFF2-40B4-BE49-F238E27FC236}">
                <a16:creationId xmlns:a16="http://schemas.microsoft.com/office/drawing/2014/main" id="{4A300C8C-9F0B-48C3-9F71-4F38EEFD1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805113" y="2608263"/>
            <a:ext cx="6096001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9875" indent="-26987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id-ID" altLang="id-ID" sz="1800" b="1">
                <a:solidFill>
                  <a:srgbClr val="0070C0"/>
                </a:solidFill>
              </a:rPr>
              <a:t>    </a:t>
            </a: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FBE5C556-FB58-4494-9E5F-C4D2E1131EA0}"/>
              </a:ext>
            </a:extLst>
          </p:cNvPr>
          <p:cNvSpPr/>
          <p:nvPr/>
        </p:nvSpPr>
        <p:spPr>
          <a:xfrm>
            <a:off x="1689100" y="1554163"/>
            <a:ext cx="573088" cy="755650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37893" name="Rectangle 9">
            <a:extLst>
              <a:ext uri="{FF2B5EF4-FFF2-40B4-BE49-F238E27FC236}">
                <a16:creationId xmlns:a16="http://schemas.microsoft.com/office/drawing/2014/main" id="{7ACCBCFF-405F-48C1-B693-C9133256F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0163" y="3060700"/>
            <a:ext cx="5257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9875" indent="-26987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id-ID" altLang="id-ID" sz="1800" b="1" dirty="0">
                <a:solidFill>
                  <a:srgbClr val="0070C0"/>
                </a:solidFill>
              </a:rPr>
              <a:t>     </a:t>
            </a:r>
            <a:r>
              <a:rPr lang="en-US" altLang="id-ID" sz="1800" b="1" dirty="0">
                <a:solidFill>
                  <a:schemeClr val="accent5">
                    <a:lumMod val="75000"/>
                  </a:schemeClr>
                </a:solidFill>
              </a:rPr>
              <a:t>M</a:t>
            </a:r>
            <a:r>
              <a:rPr lang="id-ID" altLang="id-ID" sz="1800" b="1" dirty="0">
                <a:solidFill>
                  <a:schemeClr val="accent5">
                    <a:lumMod val="75000"/>
                  </a:schemeClr>
                </a:solidFill>
              </a:rPr>
              <a:t>EMBANGUN BUDAYA SINERGI </a:t>
            </a:r>
            <a:r>
              <a:rPr lang="en-US" altLang="id-ID" sz="18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d-ID" altLang="id-ID" sz="1800" b="1" dirty="0">
                <a:solidFill>
                  <a:schemeClr val="accent5">
                    <a:lumMod val="75000"/>
                  </a:schemeClr>
                </a:solidFill>
              </a:rPr>
              <a:t>ANTAR UNIT KERJA DALAM SUATU KAWASAN UNTUK TERCIPTANYA SINERGITAS DAN TERINTEGRASI SISTEM PELAYANAN DALAM SUATU KAWASAN</a:t>
            </a:r>
            <a:r>
              <a:rPr lang="id-ID" altLang="id-ID" sz="1800" b="1" dirty="0">
                <a:solidFill>
                  <a:srgbClr val="0070C0"/>
                </a:solidFill>
              </a:rPr>
              <a:t>.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C7DE9E3-9FEC-434B-9A3C-631145299F46}"/>
              </a:ext>
            </a:extLst>
          </p:cNvPr>
          <p:cNvGrpSpPr/>
          <p:nvPr/>
        </p:nvGrpSpPr>
        <p:grpSpPr>
          <a:xfrm>
            <a:off x="7162416" y="245935"/>
            <a:ext cx="3340484" cy="1918621"/>
            <a:chOff x="0" y="3624658"/>
            <a:chExt cx="2539999" cy="1524000"/>
          </a:xfr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0B2D546-D262-425B-A637-664D7EF746DC}"/>
                </a:ext>
              </a:extLst>
            </p:cNvPr>
            <p:cNvSpPr/>
            <p:nvPr/>
          </p:nvSpPr>
          <p:spPr>
            <a:xfrm>
              <a:off x="0" y="3624658"/>
              <a:ext cx="2539999" cy="1524000"/>
            </a:xfrm>
            <a:prstGeom prst="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shade val="80000"/>
                <a:hueOff val="-340609"/>
                <a:satOff val="-33610"/>
                <a:lumOff val="2623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F12F20F-7D1C-49B0-8BB4-EA80C5267D6C}"/>
                </a:ext>
              </a:extLst>
            </p:cNvPr>
            <p:cNvSpPr/>
            <p:nvPr/>
          </p:nvSpPr>
          <p:spPr>
            <a:xfrm>
              <a:off x="0" y="3715298"/>
              <a:ext cx="2539999" cy="121910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" rIns="4572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ID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Down Arrow 16">
            <a:extLst>
              <a:ext uri="{FF2B5EF4-FFF2-40B4-BE49-F238E27FC236}">
                <a16:creationId xmlns:a16="http://schemas.microsoft.com/office/drawing/2014/main" id="{9A3800B8-4777-4465-AE51-BCD6CAC32FBB}"/>
              </a:ext>
            </a:extLst>
          </p:cNvPr>
          <p:cNvSpPr/>
          <p:nvPr/>
        </p:nvSpPr>
        <p:spPr>
          <a:xfrm>
            <a:off x="8610600" y="2252663"/>
            <a:ext cx="571500" cy="755650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9022E72-CDF0-4F3C-B98A-AE5938191C01}"/>
              </a:ext>
            </a:extLst>
          </p:cNvPr>
          <p:cNvGrpSpPr/>
          <p:nvPr/>
        </p:nvGrpSpPr>
        <p:grpSpPr>
          <a:xfrm>
            <a:off x="705644" y="49252"/>
            <a:ext cx="2539999" cy="1524000"/>
            <a:chOff x="5579592" y="3516301"/>
            <a:chExt cx="2539999" cy="1524000"/>
          </a:xfr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FDB1BFA-94FC-419B-B8FC-794CF1B6332E}"/>
                </a:ext>
              </a:extLst>
            </p:cNvPr>
            <p:cNvSpPr/>
            <p:nvPr/>
          </p:nvSpPr>
          <p:spPr>
            <a:xfrm>
              <a:off x="5579592" y="3516301"/>
              <a:ext cx="2539999" cy="1524000"/>
            </a:xfrm>
            <a:prstGeom prst="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shade val="80000"/>
                <a:hueOff val="-454146"/>
                <a:satOff val="-44813"/>
                <a:lumOff val="3498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EF15527-315D-4C03-AA34-096729A22D82}"/>
                </a:ext>
              </a:extLst>
            </p:cNvPr>
            <p:cNvSpPr/>
            <p:nvPr/>
          </p:nvSpPr>
          <p:spPr>
            <a:xfrm>
              <a:off x="5579592" y="3516301"/>
              <a:ext cx="2539999" cy="152400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" rIns="4572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d-ID" sz="1200" b="1" dirty="0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PENGENDALIAN PELAKSANAAN PEMBANGUNAN ZONA INTEGRITAS MELALUI PENDAMPINGAN OLEH TPI  MELALUI  </a:t>
              </a:r>
              <a:endParaRPr lang="en-ID" sz="120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897" name="Rectangle 1">
            <a:extLst>
              <a:ext uri="{FF2B5EF4-FFF2-40B4-BE49-F238E27FC236}">
                <a16:creationId xmlns:a16="http://schemas.microsoft.com/office/drawing/2014/main" id="{76DA337D-9CC5-4B6B-BFBD-462E4E919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250" y="474663"/>
            <a:ext cx="5634038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9875" indent="-26987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d-ID" altLang="id-ID" sz="1400" b="1" dirty="0" err="1">
                <a:latin typeface="Arial Black" panose="020B0A04020102020204" pitchFamily="34" charset="0"/>
              </a:rPr>
              <a:t>Membangunan</a:t>
            </a:r>
            <a:r>
              <a:rPr lang="id-ID" altLang="id-ID" sz="1400" b="1" dirty="0">
                <a:latin typeface="Arial Black" panose="020B0A04020102020204" pitchFamily="34" charset="0"/>
              </a:rPr>
              <a:t> dan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d-ID" altLang="id-ID" sz="1400" b="1" dirty="0">
                <a:latin typeface="Arial Black" panose="020B0A04020102020204" pitchFamily="34" charset="0"/>
              </a:rPr>
              <a:t>mengimplementasikan 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d-ID" altLang="id-ID" sz="1400" b="1" dirty="0">
                <a:latin typeface="Arial Black" panose="020B0A04020102020204" pitchFamily="34" charset="0"/>
              </a:rPr>
              <a:t>sistem pelayanan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d-ID" altLang="id-ID" sz="1400" b="1" dirty="0">
                <a:latin typeface="Arial Black" panose="020B0A04020102020204" pitchFamily="34" charset="0"/>
              </a:rPr>
              <a:t>terintegrasi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d-ID" altLang="id-ID" sz="1400" b="1" dirty="0">
                <a:latin typeface="Arial Black" panose="020B0A04020102020204" pitchFamily="34" charset="0"/>
              </a:rPr>
              <a:t>antar unit kerja yang ada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d-ID" altLang="id-ID" sz="1400" b="1" dirty="0">
                <a:latin typeface="Arial Black" panose="020B0A04020102020204" pitchFamily="34" charset="0"/>
              </a:rPr>
              <a:t>dalam Instansi Pemerintah ;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id-ID" altLang="id-ID" sz="1800" b="1" dirty="0">
              <a:solidFill>
                <a:srgbClr val="0070C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2EB7CD-41DB-4D89-8572-38724285C953}"/>
              </a:ext>
            </a:extLst>
          </p:cNvPr>
          <p:cNvSpPr/>
          <p:nvPr/>
        </p:nvSpPr>
        <p:spPr>
          <a:xfrm>
            <a:off x="0" y="2309813"/>
            <a:ext cx="3859213" cy="20320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9875" indent="-269875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d-ID" b="1" dirty="0">
                <a:solidFill>
                  <a:srgbClr val="0070C0"/>
                </a:solidFill>
              </a:rPr>
              <a:t>  	</a:t>
            </a:r>
            <a:r>
              <a:rPr lang="id-ID" b="1" dirty="0">
                <a:solidFill>
                  <a:schemeClr val="accent5">
                    <a:lumMod val="75000"/>
                  </a:schemeClr>
                </a:solidFill>
              </a:rPr>
              <a:t>M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ENINGKATKAN KAPASITAS TIM PENILAI INTERNAL (TPI)  DENGAN SUBTANSI REFORMASI BIROKRASI DAN ZI WBK/WBBM SERTA TEKNIK EVALUASINYA.</a:t>
            </a:r>
            <a:endParaRPr lang="id-ID" b="1" dirty="0">
              <a:solidFill>
                <a:schemeClr val="accent5">
                  <a:lumMod val="75000"/>
                </a:schemeClr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br>
              <a:rPr lang="id-ID" b="1" dirty="0">
                <a:solidFill>
                  <a:schemeClr val="accent5">
                    <a:lumMod val="75000"/>
                  </a:schemeClr>
                </a:solidFill>
              </a:rPr>
            </a:br>
            <a:endParaRPr lang="id-ID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Rounded Rectangle 53">
            <a:extLst>
              <a:ext uri="{FF2B5EF4-FFF2-40B4-BE49-F238E27FC236}">
                <a16:creationId xmlns:a16="http://schemas.microsoft.com/office/drawing/2014/main" id="{BFF4937B-803E-455A-A7A9-F3E4510DBD6C}"/>
              </a:ext>
            </a:extLst>
          </p:cNvPr>
          <p:cNvSpPr/>
          <p:nvPr/>
        </p:nvSpPr>
        <p:spPr>
          <a:xfrm>
            <a:off x="3971292" y="3941361"/>
            <a:ext cx="2693033" cy="2032000"/>
          </a:xfrm>
          <a:prstGeom prst="roundRect">
            <a:avLst>
              <a:gd name="adj" fmla="val 8700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600" dirty="0">
                <a:latin typeface="Arial Black" panose="020B0A04020102020204" pitchFamily="34" charset="0"/>
              </a:rPr>
              <a:t>MELAKUKAN PERUBAHAN DAN PERBAIKAN SECARA BERKELANJUTAN SEHINGGA MENJADI UNGGUL DIANTARA UNIT YANG LAIN </a:t>
            </a:r>
            <a:endParaRPr lang="en-ID" sz="1600" dirty="0">
              <a:latin typeface="Arial Black" panose="020B0A04020102020204" pitchFamily="34" charset="0"/>
            </a:endParaRPr>
          </a:p>
        </p:txBody>
      </p:sp>
      <p:sp>
        <p:nvSpPr>
          <p:cNvPr id="37902" name="TextBox 20">
            <a:extLst>
              <a:ext uri="{FF2B5EF4-FFF2-40B4-BE49-F238E27FC236}">
                <a16:creationId xmlns:a16="http://schemas.microsoft.com/office/drawing/2014/main" id="{4FC142ED-8086-469E-A79B-B7417A5D3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2188" y="6075363"/>
            <a:ext cx="81168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d-ID" altLang="en-US" sz="1800" dirty="0">
                <a:solidFill>
                  <a:schemeClr val="accent5">
                    <a:lumMod val="75000"/>
                  </a:schemeClr>
                </a:solidFill>
              </a:rPr>
              <a:t>UNIT  KERJA SELALU BERINOVASI UNTUK DAPAT MENUNJUKKAN</a:t>
            </a:r>
          </a:p>
          <a:p>
            <a:pPr defTabSz="9144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d-ID" altLang="en-US" sz="1800" dirty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id-ID" altLang="en-US" sz="1800" b="1" dirty="0">
                <a:solidFill>
                  <a:schemeClr val="accent5">
                    <a:lumMod val="75000"/>
                  </a:schemeClr>
                </a:solidFill>
              </a:rPr>
              <a:t>“</a:t>
            </a:r>
            <a:r>
              <a:rPr lang="id-ID" altLang="en-US" sz="1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WOW FACTOR”   </a:t>
            </a:r>
            <a:r>
              <a:rPr lang="id-ID" altLang="en-US" sz="1800" b="1" dirty="0">
                <a:solidFill>
                  <a:schemeClr val="accent5">
                    <a:lumMod val="75000"/>
                  </a:schemeClr>
                </a:solidFill>
              </a:rPr>
              <a:t>YANG MERUPAKAN KEUNGGULAN UNIT </a:t>
            </a:r>
            <a:endParaRPr lang="id-ID" altLang="en-US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>
            <a:extLst>
              <a:ext uri="{FF2B5EF4-FFF2-40B4-BE49-F238E27FC236}">
                <a16:creationId xmlns:a16="http://schemas.microsoft.com/office/drawing/2014/main" id="{C8774F3E-83C6-44AA-BA3C-556B6A08B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56B9357-08C7-457A-9849-4F20B52C855A}" type="slidenum">
              <a:rPr lang="id-ID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25</a:t>
            </a:fld>
            <a:endParaRPr lang="id-ID" altLang="en-US" sz="1200">
              <a:solidFill>
                <a:srgbClr val="898989"/>
              </a:solidFill>
            </a:endParaRPr>
          </a:p>
        </p:txBody>
      </p:sp>
      <p:grpSp>
        <p:nvGrpSpPr>
          <p:cNvPr id="35843" name="Group 5">
            <a:extLst>
              <a:ext uri="{FF2B5EF4-FFF2-40B4-BE49-F238E27FC236}">
                <a16:creationId xmlns:a16="http://schemas.microsoft.com/office/drawing/2014/main" id="{0A449DCD-CC0B-4A0F-89C1-4A58E058F33D}"/>
              </a:ext>
            </a:extLst>
          </p:cNvPr>
          <p:cNvGrpSpPr>
            <a:grpSpLocks/>
          </p:cNvGrpSpPr>
          <p:nvPr/>
        </p:nvGrpSpPr>
        <p:grpSpPr bwMode="auto">
          <a:xfrm>
            <a:off x="938212" y="1527986"/>
            <a:ext cx="5157787" cy="4667250"/>
            <a:chOff x="7602123" y="688600"/>
            <a:chExt cx="1623430" cy="4666678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26D9120-F5C5-4F91-93A8-94932836A81C}"/>
                </a:ext>
              </a:extLst>
            </p:cNvPr>
            <p:cNvSpPr/>
            <p:nvPr/>
          </p:nvSpPr>
          <p:spPr>
            <a:xfrm>
              <a:off x="7602123" y="688600"/>
              <a:ext cx="1623430" cy="4666678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2B41127-A5C0-4627-95AA-C15156DEB523}"/>
                </a:ext>
              </a:extLst>
            </p:cNvPr>
            <p:cNvSpPr/>
            <p:nvPr/>
          </p:nvSpPr>
          <p:spPr>
            <a:xfrm>
              <a:off x="7602123" y="688600"/>
              <a:ext cx="1623430" cy="46666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9568" tIns="172071" rIns="99568" bIns="99568" spcCol="1270"/>
            <a:lstStyle/>
            <a:p>
              <a:pPr marL="114300" lvl="1" indent="-114300" defTabSz="6223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id-ID" altLang="id-ID" sz="2800" b="1" dirty="0">
                  <a:solidFill>
                    <a:schemeClr val="tx1"/>
                  </a:solidFill>
                </a:rPr>
                <a:t>Tidak memenuhi syarat minimal  IPP</a:t>
              </a:r>
              <a:endParaRPr lang="id-ID" sz="2800" dirty="0">
                <a:solidFill>
                  <a:schemeClr val="tx1"/>
                </a:solidFill>
              </a:endParaRPr>
            </a:p>
            <a:p>
              <a:pPr marL="228600" lvl="2" indent="-114300" defTabSz="6223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id-ID" altLang="id-ID" sz="2800" b="1" dirty="0">
                  <a:solidFill>
                    <a:schemeClr val="tx1"/>
                  </a:solidFill>
                </a:rPr>
                <a:t>Prosedur</a:t>
              </a:r>
            </a:p>
            <a:p>
              <a:pPr marL="228600" lvl="2" indent="-114300" defTabSz="6223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id-ID" altLang="id-ID" sz="2800" b="1" dirty="0">
                  <a:solidFill>
                    <a:schemeClr val="tx1"/>
                  </a:solidFill>
                </a:rPr>
                <a:t>Persyaratan</a:t>
              </a:r>
            </a:p>
            <a:p>
              <a:pPr marL="228600" lvl="2" indent="-114300" defTabSz="6223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id-ID" altLang="id-ID" sz="2800" b="1" dirty="0">
                  <a:solidFill>
                    <a:schemeClr val="tx1"/>
                  </a:solidFill>
                </a:rPr>
                <a:t>Biaya</a:t>
              </a:r>
            </a:p>
            <a:p>
              <a:pPr marL="228600" lvl="2" indent="-114300" defTabSz="6223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id-ID" altLang="id-ID" sz="2800" b="1" dirty="0">
                  <a:solidFill>
                    <a:schemeClr val="tx1"/>
                  </a:solidFill>
                </a:rPr>
                <a:t>Waktu</a:t>
              </a:r>
            </a:p>
            <a:p>
              <a:pPr marL="228600" lvl="2" indent="-114300" defTabSz="6223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id-ID" altLang="id-ID" sz="2800" b="1" dirty="0">
                  <a:solidFill>
                    <a:schemeClr val="tx1"/>
                  </a:solidFill>
                </a:rPr>
                <a:t>Penyelesaian</a:t>
              </a:r>
            </a:p>
            <a:p>
              <a:pPr marL="228600" lvl="2" indent="-114300" defTabSz="6223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id-ID" altLang="id-ID" sz="2800" b="1" dirty="0">
                  <a:solidFill>
                    <a:schemeClr val="tx1"/>
                  </a:solidFill>
                </a:rPr>
                <a:t>Respon</a:t>
              </a:r>
            </a:p>
            <a:p>
              <a:pPr marL="228600" lvl="2" indent="-114300" defTabSz="6223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id-ID" altLang="id-ID" sz="2800" b="1" dirty="0">
                  <a:solidFill>
                    <a:schemeClr val="tx1"/>
                  </a:solidFill>
                </a:rPr>
                <a:t>Tidak </a:t>
              </a:r>
              <a:r>
                <a:rPr lang="id-ID" altLang="id-ID" sz="2800" b="1" dirty="0" err="1">
                  <a:solidFill>
                    <a:schemeClr val="tx1"/>
                  </a:solidFill>
                </a:rPr>
                <a:t>empaty</a:t>
              </a:r>
              <a:r>
                <a:rPr lang="id-ID" altLang="id-ID" sz="2800" b="1" dirty="0">
                  <a:solidFill>
                    <a:schemeClr val="tx1"/>
                  </a:solidFill>
                </a:rPr>
                <a:t> / </a:t>
              </a:r>
              <a:r>
                <a:rPr lang="id-ID" altLang="id-ID" sz="2800" b="1" dirty="0" err="1">
                  <a:solidFill>
                    <a:schemeClr val="tx1"/>
                  </a:solidFill>
                </a:rPr>
                <a:t>hospitality</a:t>
              </a:r>
              <a:endParaRPr lang="id-ID" altLang="id-ID" sz="2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5844" name="Group 8">
            <a:extLst>
              <a:ext uri="{FF2B5EF4-FFF2-40B4-BE49-F238E27FC236}">
                <a16:creationId xmlns:a16="http://schemas.microsoft.com/office/drawing/2014/main" id="{F9CD939C-730C-46E9-8438-4ECD8B45DA4B}"/>
              </a:ext>
            </a:extLst>
          </p:cNvPr>
          <p:cNvGrpSpPr>
            <a:grpSpLocks/>
          </p:cNvGrpSpPr>
          <p:nvPr/>
        </p:nvGrpSpPr>
        <p:grpSpPr bwMode="auto">
          <a:xfrm>
            <a:off x="6518379" y="1490663"/>
            <a:ext cx="5279921" cy="4667250"/>
            <a:chOff x="9490948" y="688600"/>
            <a:chExt cx="1486286" cy="4666678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B5B04A8-51F4-4F37-81EC-A5B2AC763FCE}"/>
                </a:ext>
              </a:extLst>
            </p:cNvPr>
            <p:cNvSpPr/>
            <p:nvPr/>
          </p:nvSpPr>
          <p:spPr>
            <a:xfrm>
              <a:off x="9490948" y="688600"/>
              <a:ext cx="1486286" cy="4666678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CDEFEC3-6D6F-4175-9D04-A8D86B56CA75}"/>
                </a:ext>
              </a:extLst>
            </p:cNvPr>
            <p:cNvSpPr/>
            <p:nvPr/>
          </p:nvSpPr>
          <p:spPr>
            <a:xfrm>
              <a:off x="9490948" y="688600"/>
              <a:ext cx="1486286" cy="46666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9568" tIns="172071" rIns="99568" bIns="99568" spcCol="1270"/>
            <a:lstStyle/>
            <a:p>
              <a:pPr marL="114300" lvl="1" indent="-114300" defTabSz="6223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id-ID" altLang="id-ID" sz="3200" b="1" dirty="0">
                  <a:solidFill>
                    <a:schemeClr val="tx1"/>
                  </a:solidFill>
                </a:rPr>
                <a:t>Tidak  memenuhi syarat minimal IPAK</a:t>
              </a:r>
              <a:endParaRPr lang="id-ID" sz="3200" dirty="0">
                <a:solidFill>
                  <a:schemeClr val="tx1"/>
                </a:solidFill>
              </a:endParaRPr>
            </a:p>
            <a:p>
              <a:pPr marL="228600" lvl="2" indent="-114300" defTabSz="6223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id-ID" altLang="id-ID" sz="3200" b="1" dirty="0">
                  <a:solidFill>
                    <a:schemeClr val="tx1"/>
                  </a:solidFill>
                </a:rPr>
                <a:t>Masih ada percaloan </a:t>
              </a:r>
            </a:p>
            <a:p>
              <a:pPr marL="228600" lvl="2" indent="-114300" defTabSz="6223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id-ID" altLang="id-ID" sz="3200" b="1" dirty="0">
                  <a:solidFill>
                    <a:schemeClr val="tx1"/>
                  </a:solidFill>
                </a:rPr>
                <a:t>Masih ada pungli</a:t>
              </a:r>
            </a:p>
          </p:txBody>
        </p:sp>
      </p:grpSp>
      <p:sp>
        <p:nvSpPr>
          <p:cNvPr id="38917" name="Rectangle 11">
            <a:extLst>
              <a:ext uri="{FF2B5EF4-FFF2-40B4-BE49-F238E27FC236}">
                <a16:creationId xmlns:a16="http://schemas.microsoft.com/office/drawing/2014/main" id="{0F405392-FD6D-4CDC-B730-80EA255D6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338" y="134938"/>
            <a:ext cx="1112996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d-ID" sz="20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CATATAN </a:t>
            </a:r>
            <a:r>
              <a:rPr lang="id-ID" altLang="id-ID" sz="20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HASIL EVALUASI  : </a:t>
            </a:r>
            <a:br>
              <a:rPr lang="id-ID" altLang="id-ID" sz="20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id-ID" altLang="id-ID" sz="20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KELEMAHAN </a:t>
            </a:r>
            <a:r>
              <a:rPr lang="en-US" altLang="id-ID" sz="20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PEMBANGUNAN  </a:t>
            </a:r>
            <a:r>
              <a:rPr lang="id-ID" altLang="id-ID" sz="20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ZI </a:t>
            </a:r>
            <a:r>
              <a:rPr lang="en-US" altLang="id-ID" sz="20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id-ID" altLang="id-ID" sz="20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PADA KOMPEN HASIL 40 %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d-ID" altLang="id-ID" sz="20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(  SURVEI EKSTERNAL IPP&amp;IPAK )</a:t>
            </a:r>
            <a:endParaRPr lang="id-ID" altLang="id-ID" sz="20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>
            <a:extLst>
              <a:ext uri="{FF2B5EF4-FFF2-40B4-BE49-F238E27FC236}">
                <a16:creationId xmlns:a16="http://schemas.microsoft.com/office/drawing/2014/main" id="{0B6EDC5D-3EF6-4C3E-BEEB-CFEB4EB30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AAE621F-6090-461A-AE37-AAC3399F824D}" type="slidenum">
              <a:rPr lang="id-ID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26</a:t>
            </a:fld>
            <a:endParaRPr lang="id-ID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622FB7D-93E6-4263-924F-6828C2F310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9938817"/>
              </p:ext>
            </p:extLst>
          </p:nvPr>
        </p:nvGraphicFramePr>
        <p:xfrm>
          <a:off x="0" y="0"/>
          <a:ext cx="7748337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ounded Rectangle 53">
            <a:extLst>
              <a:ext uri="{FF2B5EF4-FFF2-40B4-BE49-F238E27FC236}">
                <a16:creationId xmlns:a16="http://schemas.microsoft.com/office/drawing/2014/main" id="{FB39A184-76A3-4106-9E40-C11AB41EE842}"/>
              </a:ext>
            </a:extLst>
          </p:cNvPr>
          <p:cNvSpPr/>
          <p:nvPr/>
        </p:nvSpPr>
        <p:spPr>
          <a:xfrm>
            <a:off x="234191" y="1688749"/>
            <a:ext cx="1674272" cy="1499619"/>
          </a:xfrm>
          <a:prstGeom prst="roundRect">
            <a:avLst>
              <a:gd name="adj" fmla="val 87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2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200" dirty="0">
                <a:latin typeface="Arial Black" panose="020B0A04020102020204" pitchFamily="34" charset="0"/>
              </a:rPr>
              <a:t>PERSEPSI  DIPENGARUHI PANDANGAN ATAS SIKAP DAN PERILAKU</a:t>
            </a:r>
            <a:endParaRPr lang="en-ID" sz="1200" dirty="0">
              <a:latin typeface="Arial Black" panose="020B0A04020102020204" pitchFamily="34" charset="0"/>
            </a:endParaRPr>
          </a:p>
        </p:txBody>
      </p:sp>
      <p:sp>
        <p:nvSpPr>
          <p:cNvPr id="10" name="Rounded Rectangle 53">
            <a:extLst>
              <a:ext uri="{FF2B5EF4-FFF2-40B4-BE49-F238E27FC236}">
                <a16:creationId xmlns:a16="http://schemas.microsoft.com/office/drawing/2014/main" id="{826825F0-2201-4E49-8B05-316A1F9C5DBC}"/>
              </a:ext>
            </a:extLst>
          </p:cNvPr>
          <p:cNvSpPr/>
          <p:nvPr/>
        </p:nvSpPr>
        <p:spPr>
          <a:xfrm>
            <a:off x="234191" y="3729789"/>
            <a:ext cx="1674273" cy="1580465"/>
          </a:xfrm>
          <a:prstGeom prst="roundRect">
            <a:avLst>
              <a:gd name="adj" fmla="val 8700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200" dirty="0">
                <a:latin typeface="Arial Black" panose="020B0A04020102020204" pitchFamily="34" charset="0"/>
              </a:rPr>
              <a:t>SIKAP DAN PERILAKU DIPENGARUHI OLEH CARA PANDANG DAN </a:t>
            </a:r>
            <a:r>
              <a:rPr lang="id-ID" sz="1400" dirty="0">
                <a:latin typeface="Arial Black" panose="020B0A04020102020204" pitchFamily="34" charset="0"/>
              </a:rPr>
              <a:t>BERFIKIR</a:t>
            </a:r>
            <a:endParaRPr lang="en-ID" sz="1400" dirty="0">
              <a:latin typeface="Arial Black" panose="020B0A04020102020204" pitchFamily="34" charset="0"/>
            </a:endParaRP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4195D758-3E2B-4258-9AF5-FBFF91E3B3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6470656"/>
              </p:ext>
            </p:extLst>
          </p:nvPr>
        </p:nvGraphicFramePr>
        <p:xfrm>
          <a:off x="5904043" y="0"/>
          <a:ext cx="6287957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>
            <a:extLst>
              <a:ext uri="{FF2B5EF4-FFF2-40B4-BE49-F238E27FC236}">
                <a16:creationId xmlns:a16="http://schemas.microsoft.com/office/drawing/2014/main" id="{0F0DF3B7-E542-47B1-BB49-996ED607E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613" y="257175"/>
            <a:ext cx="110601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d-ID" altLang="id-ID" sz="20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STRATEGI DAN LANGKAH PERCEPATAN  IMPLEMENTASI    </a:t>
            </a:r>
            <a:br>
              <a:rPr lang="id-ID" altLang="id-ID" sz="20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en-US" altLang="id-ID" sz="20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ZONA  </a:t>
            </a:r>
            <a:r>
              <a:rPr lang="id-ID" altLang="id-ID" sz="20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20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INTEGRITAS</a:t>
            </a:r>
            <a:endParaRPr lang="id-ID" altLang="id-ID" sz="20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6E8D2D6-B2E0-48FE-A3B0-BC9DC6A85722}"/>
              </a:ext>
            </a:extLst>
          </p:cNvPr>
          <p:cNvGrpSpPr/>
          <p:nvPr/>
        </p:nvGrpSpPr>
        <p:grpSpPr>
          <a:xfrm>
            <a:off x="227519" y="1034567"/>
            <a:ext cx="11516299" cy="865432"/>
            <a:chOff x="2652" y="120558"/>
            <a:chExt cx="1834996" cy="1065417"/>
          </a:xfr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48AEED5-712E-443A-B453-95F9992BA151}"/>
                </a:ext>
              </a:extLst>
            </p:cNvPr>
            <p:cNvSpPr/>
            <p:nvPr/>
          </p:nvSpPr>
          <p:spPr>
            <a:xfrm>
              <a:off x="2652" y="120558"/>
              <a:ext cx="1834996" cy="1065417"/>
            </a:xfrm>
            <a:prstGeom prst="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10D494E-E368-4E03-A832-DDC51741BD7E}"/>
                </a:ext>
              </a:extLst>
            </p:cNvPr>
            <p:cNvSpPr txBox="1"/>
            <p:nvPr/>
          </p:nvSpPr>
          <p:spPr>
            <a:xfrm>
              <a:off x="2652" y="120558"/>
              <a:ext cx="1834996" cy="106541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" rIns="45720" spcCol="1270" anchor="ctr"/>
            <a:lstStyle/>
            <a:p>
              <a:pPr algn="ctr" defTabSz="383108">
                <a:lnSpc>
                  <a:spcPct val="90000"/>
                </a:lnSpc>
                <a:spcAft>
                  <a:spcPct val="35000"/>
                </a:spcAft>
                <a:tabLst>
                  <a:tab pos="1454114" algn="l"/>
                </a:tabLst>
                <a:defRPr/>
              </a:pPr>
              <a:r>
                <a:rPr lang="id-ID" sz="1600" b="1" dirty="0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JADIKAN REFORM / </a:t>
              </a:r>
              <a:r>
                <a:rPr lang="en-US" sz="1600" b="1" dirty="0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P</a:t>
              </a:r>
              <a:r>
                <a:rPr lang="id-ID" sz="1600" b="1" dirty="0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ERUBAHAN MENJADI KEBUTUHAN DAN KEINGINAN </a:t>
              </a:r>
              <a:r>
                <a:rPr lang="en-US" sz="1600" b="1" dirty="0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YANG TUMBUH </a:t>
              </a:r>
            </a:p>
            <a:p>
              <a:pPr algn="ctr" defTabSz="383108">
                <a:lnSpc>
                  <a:spcPct val="90000"/>
                </a:lnSpc>
                <a:spcAft>
                  <a:spcPct val="35000"/>
                </a:spcAft>
                <a:tabLst>
                  <a:tab pos="1454114" algn="l"/>
                </a:tabLst>
                <a:defRPr/>
              </a:pPr>
              <a:r>
                <a:rPr lang="en-US" sz="1600" b="1" dirty="0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DAN LAHIR DARI KEINGINAN </a:t>
              </a:r>
              <a:r>
                <a:rPr lang="id-ID" sz="1600" b="1" dirty="0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UNTUK MELAKUKAN  PERBAIKAN SECARA TERUS MENERUS</a:t>
              </a:r>
              <a:endParaRPr lang="id-ID" sz="16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5B76EC2-4B66-482E-9034-752814B614EE}"/>
              </a:ext>
            </a:extLst>
          </p:cNvPr>
          <p:cNvGrpSpPr/>
          <p:nvPr/>
        </p:nvGrpSpPr>
        <p:grpSpPr>
          <a:xfrm>
            <a:off x="227518" y="1988638"/>
            <a:ext cx="11516299" cy="1294333"/>
            <a:chOff x="2302175" y="54449"/>
            <a:chExt cx="1766997" cy="1357273"/>
          </a:xfr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C676352-F03A-4583-BD6D-E4DFB49DF072}"/>
                </a:ext>
              </a:extLst>
            </p:cNvPr>
            <p:cNvSpPr/>
            <p:nvPr/>
          </p:nvSpPr>
          <p:spPr>
            <a:xfrm>
              <a:off x="2302175" y="54449"/>
              <a:ext cx="1766997" cy="1357273"/>
            </a:xfrm>
            <a:prstGeom prst="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shade val="80000"/>
                <a:hueOff val="-60572"/>
                <a:satOff val="0"/>
                <a:lumOff val="483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0677E58-3E4B-4676-B0C3-4C3D61B0FBDC}"/>
                </a:ext>
              </a:extLst>
            </p:cNvPr>
            <p:cNvSpPr txBox="1"/>
            <p:nvPr/>
          </p:nvSpPr>
          <p:spPr>
            <a:xfrm>
              <a:off x="2302175" y="54449"/>
              <a:ext cx="1766997" cy="1357273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0640" tIns="40640" rIns="40640" bIns="40640" spcCol="1270" anchor="ctr"/>
            <a:lstStyle/>
            <a:p>
              <a:pPr algn="ctr" defTabSz="47412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d-ID" sz="1600" b="1" dirty="0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KOMITMEN PIMPINAN MERUPAKAN KUNCI UTAMA PERUBAHAN DENGAN MENUMBUHKAN SEMANGAT PERUBAHAN DAN  PEMAHAMAN SECARA UTUH  SEHINGGA  PERUBAHAN  TERLIHAT NYATA D</a:t>
              </a:r>
              <a:r>
                <a:rPr lang="en-US" sz="1600" b="1" dirty="0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AN DIRASAKAN MANFAATNYA OLEH PENERIMA LAYANAN</a:t>
              </a:r>
              <a:r>
                <a:rPr lang="id-ID" sz="1600" b="1" dirty="0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    </a:t>
              </a:r>
              <a:endParaRPr lang="id-ID" sz="16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EF82F7C-34F6-47FB-BDBF-72C4474F8CEE}"/>
              </a:ext>
            </a:extLst>
          </p:cNvPr>
          <p:cNvGrpSpPr/>
          <p:nvPr/>
        </p:nvGrpSpPr>
        <p:grpSpPr>
          <a:xfrm>
            <a:off x="114299" y="3429000"/>
            <a:ext cx="11516297" cy="985941"/>
            <a:chOff x="2456624" y="1521846"/>
            <a:chExt cx="1659626" cy="876873"/>
          </a:xfr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49484A8-44B2-406E-862B-5512FB5D5D99}"/>
                </a:ext>
              </a:extLst>
            </p:cNvPr>
            <p:cNvSpPr/>
            <p:nvPr/>
          </p:nvSpPr>
          <p:spPr>
            <a:xfrm>
              <a:off x="2456624" y="1521846"/>
              <a:ext cx="1659626" cy="876873"/>
            </a:xfrm>
            <a:prstGeom prst="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shade val="80000"/>
                <a:hueOff val="-121144"/>
                <a:satOff val="0"/>
                <a:lumOff val="967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2AA1967-D404-4BF0-ABF4-8C5FAC45E2AC}"/>
                </a:ext>
              </a:extLst>
            </p:cNvPr>
            <p:cNvSpPr txBox="1"/>
            <p:nvPr/>
          </p:nvSpPr>
          <p:spPr>
            <a:xfrm>
              <a:off x="2456624" y="1521846"/>
              <a:ext cx="1659626" cy="876873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0640" tIns="40640" rIns="40640" bIns="40640" spcCol="1270" anchor="ctr"/>
            <a:lstStyle/>
            <a:p>
              <a:pPr algn="ctr" defTabSz="47412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d-ID" sz="1600" b="1" dirty="0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PENERAPAN MANAJEMEN KINERJA</a:t>
              </a:r>
              <a:r>
                <a:rPr lang="en-US" sz="1600" b="1" dirty="0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 </a:t>
              </a:r>
              <a:r>
                <a:rPr lang="id-ID" sz="1600" b="1" dirty="0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DENGAN </a:t>
              </a:r>
              <a:r>
                <a:rPr lang="en-US" sz="1600" b="1" dirty="0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 MELAKUKAN PENGUKURAN KINERJA INDIVIDU PEGAWAI UNTUK MEWUJUDKAN PEMERINTAHAN YANG EFEKTIF DAN EFISIEN SERTA BERORIENTASI HASIL ( </a:t>
              </a:r>
              <a:r>
                <a:rPr lang="en-US" sz="1600" b="1" i="1" dirty="0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PERFORMANCE BASED ORGANISATION </a:t>
              </a:r>
              <a:r>
                <a:rPr lang="en-US" sz="1600" b="1" dirty="0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}</a:t>
              </a:r>
              <a:r>
                <a:rPr lang="id-ID" sz="1600" b="1" dirty="0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  </a:t>
              </a:r>
              <a:endParaRPr lang="id-ID" sz="1600" b="1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0EA4DF7-4F22-4144-91F5-680E2DD61D03}"/>
              </a:ext>
            </a:extLst>
          </p:cNvPr>
          <p:cNvGrpSpPr/>
          <p:nvPr/>
        </p:nvGrpSpPr>
        <p:grpSpPr>
          <a:xfrm>
            <a:off x="114299" y="4535683"/>
            <a:ext cx="11516297" cy="985943"/>
            <a:chOff x="0" y="2381351"/>
            <a:chExt cx="2058655" cy="819737"/>
          </a:xfr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8C11046-9E3C-42C3-AAFF-2986491965E2}"/>
                </a:ext>
              </a:extLst>
            </p:cNvPr>
            <p:cNvSpPr/>
            <p:nvPr/>
          </p:nvSpPr>
          <p:spPr>
            <a:xfrm>
              <a:off x="0" y="2381351"/>
              <a:ext cx="2058655" cy="819737"/>
            </a:xfrm>
            <a:prstGeom prst="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shade val="80000"/>
                <a:hueOff val="-424005"/>
                <a:satOff val="0"/>
                <a:lumOff val="3387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22D1F47-C7CA-4DED-940A-95929442C15E}"/>
                </a:ext>
              </a:extLst>
            </p:cNvPr>
            <p:cNvSpPr txBox="1"/>
            <p:nvPr/>
          </p:nvSpPr>
          <p:spPr>
            <a:xfrm>
              <a:off x="0" y="2766763"/>
              <a:ext cx="2058655" cy="171575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0800" tIns="50800" rIns="50800" bIns="50800" spcCol="1270" anchor="ctr"/>
            <a:lstStyle/>
            <a:p>
              <a:pPr algn="ctr" defTabSz="592652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d-ID" sz="1600" b="1" dirty="0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MEMPERBAIKI STRATEGI KOMUNIKASI </a:t>
              </a:r>
            </a:p>
            <a:p>
              <a:pPr algn="ctr" defTabSz="592652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d-ID" sz="1600" b="1" dirty="0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DENGAN MEMBANGUN MANAJEMEN MEDIA</a:t>
              </a:r>
              <a:r>
                <a:rPr lang="en-US" sz="1600" b="1" dirty="0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 DAN MEMPERCEPAT TRANSFORMASI DIGITAL  </a:t>
              </a:r>
              <a:r>
                <a:rPr lang="id-ID" sz="1600" b="1" dirty="0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 </a:t>
              </a:r>
              <a:endParaRPr lang="en-ID" sz="160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01DF7A4-F9FB-4A36-A55D-F79187FBF8F0}"/>
              </a:ext>
            </a:extLst>
          </p:cNvPr>
          <p:cNvGrpSpPr/>
          <p:nvPr/>
        </p:nvGrpSpPr>
        <p:grpSpPr>
          <a:xfrm>
            <a:off x="114299" y="5642710"/>
            <a:ext cx="11516297" cy="1095547"/>
            <a:chOff x="2360730" y="2647149"/>
            <a:chExt cx="1851133" cy="1416850"/>
          </a:xfr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E13FB30-96C6-4D03-89FE-8EB48C93F421}"/>
                </a:ext>
              </a:extLst>
            </p:cNvPr>
            <p:cNvSpPr/>
            <p:nvPr/>
          </p:nvSpPr>
          <p:spPr>
            <a:xfrm>
              <a:off x="2360730" y="2647149"/>
              <a:ext cx="1851133" cy="1416850"/>
            </a:xfrm>
            <a:prstGeom prst="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shade val="80000"/>
                <a:hueOff val="-363433"/>
                <a:satOff val="0"/>
                <a:lumOff val="2903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42A3D2E-3199-4347-B8F1-B9A7A78F8FA4}"/>
                </a:ext>
              </a:extLst>
            </p:cNvPr>
            <p:cNvSpPr txBox="1"/>
            <p:nvPr/>
          </p:nvSpPr>
          <p:spPr>
            <a:xfrm>
              <a:off x="2360730" y="2647149"/>
              <a:ext cx="1851133" cy="141685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" rIns="45720" spcCol="1270" anchor="ctr"/>
            <a:lstStyle/>
            <a:p>
              <a:pPr algn="ctr" defTabSz="533387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d-ID" sz="1600" b="1" dirty="0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MELAKUKAN DAN MENDENGARKAN KEBUTUHAN PENERIMA LAYANAN DAN MEMBANGUN KEMUDAHAN PENERIMA </a:t>
              </a:r>
              <a:r>
                <a:rPr lang="en-US" sz="1600" b="1" dirty="0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LAYANAN </a:t>
              </a:r>
              <a:r>
                <a:rPr lang="id-ID" sz="1600" b="1" dirty="0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MELALUI INOVASI PELAYANAN</a:t>
              </a:r>
              <a:endParaRPr lang="en-ID" sz="160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3990527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1">
            <a:extLst>
              <a:ext uri="{FF2B5EF4-FFF2-40B4-BE49-F238E27FC236}">
                <a16:creationId xmlns:a16="http://schemas.microsoft.com/office/drawing/2014/main" id="{9AE4AD54-A8B1-4CF2-B7EE-13A5F1803B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FA5EA03-CEDD-43B3-A4B3-2F0D80196221}" type="slidenum">
              <a:rPr lang="en-ID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28</a:t>
            </a:fld>
            <a:endParaRPr lang="en-ID" altLang="en-US" sz="1200">
              <a:solidFill>
                <a:srgbClr val="898989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40438E3-F97F-4A36-A734-431210C45332}"/>
              </a:ext>
            </a:extLst>
          </p:cNvPr>
          <p:cNvGrpSpPr/>
          <p:nvPr/>
        </p:nvGrpSpPr>
        <p:grpSpPr>
          <a:xfrm>
            <a:off x="90274" y="4189839"/>
            <a:ext cx="12011452" cy="1242548"/>
            <a:chOff x="4771245" y="2709523"/>
            <a:chExt cx="1553186" cy="931911"/>
          </a:xfr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1EFFA4C-B829-4C7C-9C44-CC8694806991}"/>
                </a:ext>
              </a:extLst>
            </p:cNvPr>
            <p:cNvSpPr/>
            <p:nvPr/>
          </p:nvSpPr>
          <p:spPr>
            <a:xfrm>
              <a:off x="4771245" y="2709523"/>
              <a:ext cx="1553186" cy="931911"/>
            </a:xfrm>
            <a:prstGeom prst="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shade val="80000"/>
                <a:hueOff val="-181716"/>
                <a:satOff val="0"/>
                <a:lumOff val="1451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2BE074E-2119-4E2C-9D8D-5B064BFEDDA8}"/>
                </a:ext>
              </a:extLst>
            </p:cNvPr>
            <p:cNvSpPr txBox="1"/>
            <p:nvPr/>
          </p:nvSpPr>
          <p:spPr>
            <a:xfrm>
              <a:off x="4771245" y="2709523"/>
              <a:ext cx="1553186" cy="93191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0800" tIns="50800" rIns="50800" bIns="50800" spcCol="1270" anchor="ctr"/>
            <a:lstStyle/>
            <a:p>
              <a:pPr algn="ctr" defTabSz="592652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b="1" dirty="0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CUSTOMER ORIENTED , MELAK</a:t>
              </a:r>
              <a:r>
                <a:rPr lang="id-ID" b="1" dirty="0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UKAN SURVEY SECARA BERKALA DAN MENINDAKLANJUTI KELUHAN PENERIMA LAYANAN</a:t>
              </a:r>
              <a:endParaRPr lang="id-ID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83267E8-41C3-434B-8A07-9589541D87E6}"/>
              </a:ext>
            </a:extLst>
          </p:cNvPr>
          <p:cNvGrpSpPr/>
          <p:nvPr/>
        </p:nvGrpSpPr>
        <p:grpSpPr>
          <a:xfrm>
            <a:off x="86858" y="124097"/>
            <a:ext cx="11902231" cy="1169164"/>
            <a:chOff x="2456624" y="1521846"/>
            <a:chExt cx="1659626" cy="876873"/>
          </a:xfr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B086D2D-958E-4857-9DC2-612E2A2CDDC7}"/>
                </a:ext>
              </a:extLst>
            </p:cNvPr>
            <p:cNvSpPr/>
            <p:nvPr/>
          </p:nvSpPr>
          <p:spPr>
            <a:xfrm>
              <a:off x="2456624" y="1521846"/>
              <a:ext cx="1659626" cy="876873"/>
            </a:xfrm>
            <a:prstGeom prst="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shade val="80000"/>
                <a:hueOff val="-121144"/>
                <a:satOff val="0"/>
                <a:lumOff val="967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D62F399-4BFB-4110-BBE3-04F75F705003}"/>
                </a:ext>
              </a:extLst>
            </p:cNvPr>
            <p:cNvSpPr txBox="1"/>
            <p:nvPr/>
          </p:nvSpPr>
          <p:spPr>
            <a:xfrm>
              <a:off x="2456624" y="1521846"/>
              <a:ext cx="1659626" cy="876873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0640" tIns="40640" rIns="40640" bIns="40640" spcCol="1270" anchor="ctr"/>
            <a:lstStyle/>
            <a:p>
              <a:pPr algn="ctr" defTabSz="47412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d-ID" b="1" dirty="0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PENERAPAN MANAJEMEN KINERJA</a:t>
              </a:r>
              <a:r>
                <a:rPr lang="en-US" b="1" dirty="0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 </a:t>
              </a:r>
              <a:r>
                <a:rPr lang="id-ID" b="1" dirty="0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DENGAN </a:t>
              </a:r>
              <a:r>
                <a:rPr lang="en-US" b="1" dirty="0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 MELAKUKAN PENGUKURAN KINERJA INDIVIDU PEGAWAI </a:t>
              </a:r>
              <a:r>
                <a:rPr lang="id-ID" b="1" dirty="0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DENGAN  MENERAPKAN REWARD AND PUNISHMENT  </a:t>
              </a:r>
              <a:endParaRPr lang="id-ID" b="1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020568D-3155-4086-A6CD-C524960ED9FC}"/>
              </a:ext>
            </a:extLst>
          </p:cNvPr>
          <p:cNvGrpSpPr/>
          <p:nvPr/>
        </p:nvGrpSpPr>
        <p:grpSpPr>
          <a:xfrm>
            <a:off x="102515" y="2620572"/>
            <a:ext cx="12009447" cy="1474148"/>
            <a:chOff x="4516803" y="2336842"/>
            <a:chExt cx="2778461" cy="1731600"/>
          </a:xfr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49CA53D-7657-41E3-888C-3E95F42C8A0E}"/>
                </a:ext>
              </a:extLst>
            </p:cNvPr>
            <p:cNvSpPr/>
            <p:nvPr/>
          </p:nvSpPr>
          <p:spPr>
            <a:xfrm>
              <a:off x="4522052" y="2780077"/>
              <a:ext cx="2773212" cy="931911"/>
            </a:xfrm>
            <a:prstGeom prst="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shade val="80000"/>
                <a:hueOff val="-181716"/>
                <a:satOff val="0"/>
                <a:lumOff val="1451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7BBEE28-F5CB-4CF5-A04B-266585ACD0E5}"/>
                </a:ext>
              </a:extLst>
            </p:cNvPr>
            <p:cNvSpPr txBox="1"/>
            <p:nvPr/>
          </p:nvSpPr>
          <p:spPr>
            <a:xfrm>
              <a:off x="4516803" y="2336842"/>
              <a:ext cx="2760847" cy="1731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" rIns="45720" spcCol="1270" anchor="ctr"/>
            <a:lstStyle/>
            <a:p>
              <a:pPr algn="ctr" defTabSz="533387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b="1" dirty="0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MENETAPKAN ROLE MODEL DAN </a:t>
              </a:r>
              <a:r>
                <a:rPr lang="id-ID" b="1" dirty="0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AGEN PERUBAHAN </a:t>
              </a:r>
              <a:r>
                <a:rPr lang="en-US" b="1" dirty="0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UNTUK MEMPERCEPAT </a:t>
              </a:r>
              <a:r>
                <a:rPr lang="id-ID" b="1" dirty="0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 PERUBAHAN </a:t>
              </a:r>
              <a:r>
                <a:rPr lang="en-US" b="1" dirty="0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SERTA SETIAP AGEN PERUBAHAN MEMPUNYAI AKSI PERUBAHAN YANG BERDAMPAK PADA PERCEPATAN REFORMASI BIROKRASI</a:t>
              </a:r>
              <a:r>
                <a:rPr lang="id-ID" b="1" dirty="0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 </a:t>
              </a:r>
              <a:endParaRPr lang="id-ID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ACE2890-C39D-4D7B-8400-885003068EE3}"/>
              </a:ext>
            </a:extLst>
          </p:cNvPr>
          <p:cNvGrpSpPr/>
          <p:nvPr/>
        </p:nvGrpSpPr>
        <p:grpSpPr>
          <a:xfrm>
            <a:off x="86858" y="1330055"/>
            <a:ext cx="11902231" cy="1169164"/>
            <a:chOff x="2456624" y="1521846"/>
            <a:chExt cx="1659626" cy="876873"/>
          </a:xfr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367D2A3-BAD8-4E99-81D8-FD2E0F83D042}"/>
                </a:ext>
              </a:extLst>
            </p:cNvPr>
            <p:cNvSpPr/>
            <p:nvPr/>
          </p:nvSpPr>
          <p:spPr>
            <a:xfrm>
              <a:off x="2456624" y="1521846"/>
              <a:ext cx="1659626" cy="876873"/>
            </a:xfrm>
            <a:prstGeom prst="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shade val="80000"/>
                <a:hueOff val="-121144"/>
                <a:satOff val="0"/>
                <a:lumOff val="967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29BCEBB-F32A-4FA2-B932-F1B024236E3F}"/>
                </a:ext>
              </a:extLst>
            </p:cNvPr>
            <p:cNvSpPr txBox="1"/>
            <p:nvPr/>
          </p:nvSpPr>
          <p:spPr>
            <a:xfrm>
              <a:off x="2456624" y="1521846"/>
              <a:ext cx="1659626" cy="876873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0640" tIns="40640" rIns="40640" bIns="40640" spcCol="1270" anchor="ctr"/>
            <a:lstStyle/>
            <a:p>
              <a:pPr algn="ctr" defTabSz="47412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b="1" dirty="0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MELAKUKAN OPTIMALISASI FUNGSI STURKTUR  BIROKRASI AGAR BIROKRASI SEMAKIN SEDERHANA, LINCAH DAN MEMPERCEPAT PELAYANAN </a:t>
              </a:r>
              <a:r>
                <a:rPr lang="id-ID" b="1" dirty="0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   </a:t>
              </a:r>
              <a:endParaRPr lang="id-ID" b="1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D434F17-8735-4808-B4A6-65741C5D53B6}"/>
              </a:ext>
            </a:extLst>
          </p:cNvPr>
          <p:cNvGrpSpPr/>
          <p:nvPr/>
        </p:nvGrpSpPr>
        <p:grpSpPr>
          <a:xfrm>
            <a:off x="86858" y="5503318"/>
            <a:ext cx="12025104" cy="1242548"/>
            <a:chOff x="4516803" y="2336842"/>
            <a:chExt cx="2778461" cy="1731600"/>
          </a:xfr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236101E-76FD-4C09-A98D-06568D15EA66}"/>
                </a:ext>
              </a:extLst>
            </p:cNvPr>
            <p:cNvSpPr/>
            <p:nvPr/>
          </p:nvSpPr>
          <p:spPr>
            <a:xfrm>
              <a:off x="4522052" y="2780077"/>
              <a:ext cx="2773212" cy="931911"/>
            </a:xfrm>
            <a:prstGeom prst="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shade val="80000"/>
                <a:hueOff val="-181716"/>
                <a:satOff val="0"/>
                <a:lumOff val="1451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6640F16-D1AC-4C95-8078-D05A1443E00C}"/>
                </a:ext>
              </a:extLst>
            </p:cNvPr>
            <p:cNvSpPr txBox="1"/>
            <p:nvPr/>
          </p:nvSpPr>
          <p:spPr>
            <a:xfrm>
              <a:off x="4516803" y="2336842"/>
              <a:ext cx="2760847" cy="173160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" rIns="45720" spcCol="1270" anchor="ctr"/>
            <a:lstStyle/>
            <a:p>
              <a:pPr algn="ctr" defTabSz="533387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b="1" dirty="0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MEMPERCEPAT  DAN MEMPERLUAS AKSES LAYANAN INTERNET, MEMBANGUN SDM TALENTA DIGITAL YANG BERDAMPAK PADA PERCEPATAN PELAYANAN </a:t>
              </a:r>
              <a:r>
                <a:rPr lang="id-ID" b="1" dirty="0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 </a:t>
              </a:r>
              <a:endParaRPr lang="id-ID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98986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1">
            <a:extLst>
              <a:ext uri="{FF2B5EF4-FFF2-40B4-BE49-F238E27FC236}">
                <a16:creationId xmlns:a16="http://schemas.microsoft.com/office/drawing/2014/main" id="{57570FDA-C357-49D4-BC69-985DE3D3CF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F7ABF9D-8998-432F-90A5-E8CBF2FFF5B5}" type="slidenum">
              <a:rPr lang="en-US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667B1901-E5CD-4E30-A6F3-F28CF33008C5}"/>
              </a:ext>
            </a:extLst>
          </p:cNvPr>
          <p:cNvSpPr txBox="1">
            <a:spLocks/>
          </p:cNvSpPr>
          <p:nvPr/>
        </p:nvSpPr>
        <p:spPr>
          <a:xfrm>
            <a:off x="469900" y="974725"/>
            <a:ext cx="10883900" cy="53816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r>
              <a:rPr lang="id-ID" sz="24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Pimpinan Unit sangat memahami apa makna pembangunan Zona Integritas </a:t>
            </a:r>
          </a:p>
          <a:p>
            <a:pPr defTabSz="914400">
              <a:defRPr/>
            </a:pPr>
            <a:r>
              <a:rPr lang="id-ID" sz="24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Unit kerja ZI harus dapat membuktikan implementasi perubahan yang telah dilaksanakan pada 6 (enam ) area perubahan.  </a:t>
            </a:r>
          </a:p>
          <a:p>
            <a:pPr defTabSz="914400">
              <a:defRPr/>
            </a:pPr>
            <a:r>
              <a:rPr lang="id-ID" sz="24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Setiap pegawai mempunyai rasa memiliki terhadap unit kerjanya dan merasa bersalah dan malu apabila tidak berkontriusi kinerja terhadap organisasinya</a:t>
            </a:r>
          </a:p>
          <a:p>
            <a:pPr defTabSz="914400">
              <a:defRPr/>
            </a:pPr>
            <a:r>
              <a:rPr lang="id-ID" sz="24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Aura Perubahan sangat kental  dan mewarnai perilaku setiap pegawai </a:t>
            </a:r>
          </a:p>
          <a:p>
            <a:pPr defTabSz="914400">
              <a:defRPr/>
            </a:pPr>
            <a:r>
              <a:rPr lang="id-ID" sz="24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Mendengar dan melakukan perbaikan sesuai dengan harapan penerima layanan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defTabSz="914400">
              <a:defRPr/>
            </a:pP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Menciptakan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“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wow factor”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yang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merupakan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keunggulan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unit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kerja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endParaRPr lang="id-ID" sz="2600" dirty="0">
              <a:solidFill>
                <a:schemeClr val="accent5">
                  <a:lumMod val="50000"/>
                </a:schemeClr>
              </a:solidFill>
            </a:endParaRPr>
          </a:p>
          <a:p>
            <a:pPr defTabSz="914400">
              <a:defRPr/>
            </a:pPr>
            <a:endParaRPr lang="id-ID" sz="2267" dirty="0"/>
          </a:p>
        </p:txBody>
      </p:sp>
      <p:sp>
        <p:nvSpPr>
          <p:cNvPr id="22532" name="TextBox 4">
            <a:extLst>
              <a:ext uri="{FF2B5EF4-FFF2-40B4-BE49-F238E27FC236}">
                <a16:creationId xmlns:a16="http://schemas.microsoft.com/office/drawing/2014/main" id="{0BBBA532-5092-4D25-83F4-4B14B018A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5" y="328613"/>
            <a:ext cx="9963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EVALUASI IMPLEMENTASI </a:t>
            </a:r>
            <a:r>
              <a:rPr lang="id-ID" altLang="en-US" sz="1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P</a:t>
            </a:r>
            <a:r>
              <a:rPr lang="en-US" altLang="en-US" sz="1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ERUBAHAN  PADA UNIT  WBK /WBBM </a:t>
            </a:r>
            <a:endParaRPr lang="id-ID" altLang="en-US" sz="1800" b="1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709900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>
            <a:extLst>
              <a:ext uri="{FF2B5EF4-FFF2-40B4-BE49-F238E27FC236}">
                <a16:creationId xmlns:a16="http://schemas.microsoft.com/office/drawing/2014/main" id="{BD5A8012-CF01-4634-99EF-E78EB027E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88" y="-531813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54CF2C-3D54-419D-856D-31F5E6B09C5E}"/>
              </a:ext>
            </a:extLst>
          </p:cNvPr>
          <p:cNvSpPr txBox="1"/>
          <p:nvPr/>
        </p:nvSpPr>
        <p:spPr>
          <a:xfrm>
            <a:off x="1447800" y="101600"/>
            <a:ext cx="5426075" cy="639763"/>
          </a:xfrm>
          <a:prstGeom prst="rect">
            <a:avLst/>
          </a:prstGeom>
          <a:solidFill>
            <a:srgbClr val="C00000"/>
          </a:solidFill>
        </p:spPr>
        <p:txBody>
          <a:bodyPr anchor="ctr"/>
          <a:lstStyle/>
          <a:p>
            <a:pPr algn="ctr">
              <a:defRPr/>
            </a:pPr>
            <a:r>
              <a:rPr lang="en-US" sz="2800" b="1" spc="500" dirty="0">
                <a:solidFill>
                  <a:schemeClr val="bg1"/>
                </a:solidFill>
                <a:latin typeface="Bebas Neue" panose="020B0606020202050201"/>
                <a:ea typeface="Roboto" panose="02000000000000000000" pitchFamily="2" charset="0"/>
              </a:rPr>
              <a:t>ARAHAN PRESIDEN RI</a:t>
            </a:r>
            <a:endParaRPr lang="id-ID" sz="2800" b="1" spc="500" dirty="0">
              <a:solidFill>
                <a:schemeClr val="bg1"/>
              </a:solidFill>
              <a:latin typeface="Bebas Neue" panose="020B0606020202050201"/>
              <a:ea typeface="Roboto" panose="02000000000000000000" pitchFamily="2" charset="0"/>
            </a:endParaRPr>
          </a:p>
        </p:txBody>
      </p:sp>
      <p:sp>
        <p:nvSpPr>
          <p:cNvPr id="4" name="Oval 9">
            <a:extLst>
              <a:ext uri="{FF2B5EF4-FFF2-40B4-BE49-F238E27FC236}">
                <a16:creationId xmlns:a16="http://schemas.microsoft.com/office/drawing/2014/main" id="{6C71014B-8A2A-4DC1-A8A4-5598E7B97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638" y="1309688"/>
            <a:ext cx="596900" cy="600075"/>
          </a:xfrm>
          <a:prstGeom prst="ellipse">
            <a:avLst/>
          </a:prstGeom>
          <a:solidFill>
            <a:schemeClr val="bg1"/>
          </a:solidFill>
          <a:ln w="114300" cap="flat">
            <a:solidFill>
              <a:schemeClr val="accent5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dirty="0">
                <a:latin typeface="Open Sans"/>
                <a:ea typeface="Roboto" panose="02000000000000000000" pitchFamily="2" charset="0"/>
              </a:rPr>
              <a:t>1</a:t>
            </a:r>
          </a:p>
        </p:txBody>
      </p:sp>
      <p:sp>
        <p:nvSpPr>
          <p:cNvPr id="5" name="Oval 9">
            <a:extLst>
              <a:ext uri="{FF2B5EF4-FFF2-40B4-BE49-F238E27FC236}">
                <a16:creationId xmlns:a16="http://schemas.microsoft.com/office/drawing/2014/main" id="{8BA2ECD7-DC61-4CF2-98CC-4C451FD7E2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638" y="5256213"/>
            <a:ext cx="596900" cy="601662"/>
          </a:xfrm>
          <a:prstGeom prst="ellipse">
            <a:avLst/>
          </a:prstGeom>
          <a:solidFill>
            <a:schemeClr val="bg1"/>
          </a:solidFill>
          <a:ln w="114300" cap="flat">
            <a:solidFill>
              <a:schemeClr val="accent5"/>
            </a:solidFill>
            <a:prstDash val="solid"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dirty="0">
                <a:latin typeface="Humnst777 BT" panose="020B0603030504020204" pitchFamily="34" charset="0"/>
                <a:ea typeface="Roboto" panose="02000000000000000000" pitchFamily="2" charset="0"/>
              </a:rPr>
              <a:t>5</a:t>
            </a:r>
          </a:p>
        </p:txBody>
      </p:sp>
      <p:sp>
        <p:nvSpPr>
          <p:cNvPr id="6" name="Oval 9">
            <a:extLst>
              <a:ext uri="{FF2B5EF4-FFF2-40B4-BE49-F238E27FC236}">
                <a16:creationId xmlns:a16="http://schemas.microsoft.com/office/drawing/2014/main" id="{7FE6B36A-DF26-4A7E-8544-75E708199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638" y="2295525"/>
            <a:ext cx="596900" cy="601663"/>
          </a:xfrm>
          <a:prstGeom prst="ellipse">
            <a:avLst/>
          </a:prstGeom>
          <a:solidFill>
            <a:schemeClr val="bg1"/>
          </a:solidFill>
          <a:ln w="114300" cap="flat">
            <a:solidFill>
              <a:schemeClr val="accent5"/>
            </a:solidFill>
            <a:prstDash val="solid"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dirty="0">
                <a:latin typeface="Open Sans"/>
                <a:ea typeface="Roboto" panose="02000000000000000000" pitchFamily="2" charset="0"/>
              </a:rPr>
              <a:t>2</a:t>
            </a:r>
          </a:p>
        </p:txBody>
      </p:sp>
      <p:sp>
        <p:nvSpPr>
          <p:cNvPr id="7175" name="Oval 9">
            <a:extLst>
              <a:ext uri="{FF2B5EF4-FFF2-40B4-BE49-F238E27FC236}">
                <a16:creationId xmlns:a16="http://schemas.microsoft.com/office/drawing/2014/main" id="{E15BCF7D-0055-40B4-9650-FBDC4DC9FF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638" y="4270375"/>
            <a:ext cx="596900" cy="600075"/>
          </a:xfrm>
          <a:prstGeom prst="ellipse">
            <a:avLst/>
          </a:prstGeom>
          <a:solidFill>
            <a:schemeClr val="bg1"/>
          </a:solidFill>
          <a:ln w="114300">
            <a:solidFill>
              <a:srgbClr val="C00000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Humnst777 BT"/>
                <a:ea typeface="Roboto"/>
                <a:cs typeface="Roboto"/>
              </a:rPr>
              <a:t>4</a:t>
            </a:r>
          </a:p>
        </p:txBody>
      </p:sp>
      <p:sp>
        <p:nvSpPr>
          <p:cNvPr id="8" name="Oval 9">
            <a:extLst>
              <a:ext uri="{FF2B5EF4-FFF2-40B4-BE49-F238E27FC236}">
                <a16:creationId xmlns:a16="http://schemas.microsoft.com/office/drawing/2014/main" id="{8BA5A4D2-2ACF-4571-873A-79CB88F34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638" y="3282950"/>
            <a:ext cx="596900" cy="600075"/>
          </a:xfrm>
          <a:prstGeom prst="ellipse">
            <a:avLst/>
          </a:prstGeom>
          <a:solidFill>
            <a:schemeClr val="bg1"/>
          </a:solidFill>
          <a:ln w="114300" cap="flat">
            <a:solidFill>
              <a:schemeClr val="accent5"/>
            </a:solidFill>
            <a:prstDash val="solid"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dirty="0">
                <a:latin typeface="Humnst777 BT" panose="020B0603030504020204" pitchFamily="34" charset="0"/>
                <a:ea typeface="Roboto" panose="02000000000000000000" pitchFamily="2" charset="0"/>
              </a:rPr>
              <a:t>3</a:t>
            </a:r>
          </a:p>
        </p:txBody>
      </p:sp>
      <p:sp>
        <p:nvSpPr>
          <p:cNvPr id="7177" name="Rectangle 8">
            <a:extLst>
              <a:ext uri="{FF2B5EF4-FFF2-40B4-BE49-F238E27FC236}">
                <a16:creationId xmlns:a16="http://schemas.microsoft.com/office/drawing/2014/main" id="{8D46E7C1-7100-4710-A798-DDFD34457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198563"/>
            <a:ext cx="3017838" cy="822325"/>
          </a:xfrm>
          <a:prstGeom prst="rect">
            <a:avLst/>
          </a:prstGeom>
          <a:solidFill>
            <a:srgbClr val="F2AD00"/>
          </a:solidFill>
          <a:ln>
            <a:noFill/>
          </a:ln>
        </p:spPr>
        <p:txBody>
          <a:bodyPr/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d-ID" altLang="en-US" sz="2400" dirty="0">
                <a:latin typeface="Open Sans"/>
                <a:ea typeface="Roboto"/>
                <a:cs typeface="Roboto"/>
              </a:rPr>
              <a:t>PEMBANGUNAN</a:t>
            </a:r>
            <a:r>
              <a:rPr lang="en-US" altLang="en-US" sz="2400" dirty="0">
                <a:latin typeface="Open Sans"/>
                <a:ea typeface="Roboto"/>
                <a:cs typeface="Roboto"/>
              </a:rPr>
              <a:t> </a:t>
            </a:r>
            <a:r>
              <a:rPr lang="id-ID" altLang="en-US" sz="2400" dirty="0">
                <a:latin typeface="Open Sans"/>
                <a:ea typeface="Roboto"/>
                <a:cs typeface="Roboto"/>
              </a:rPr>
              <a:t>SDM</a:t>
            </a:r>
            <a:r>
              <a:rPr lang="en-US" altLang="en-US" sz="2400" dirty="0">
                <a:latin typeface="Open Sans"/>
                <a:ea typeface="Roboto"/>
                <a:cs typeface="Roboto"/>
              </a:rPr>
              <a:t> UNGGUL</a:t>
            </a:r>
          </a:p>
        </p:txBody>
      </p:sp>
      <p:sp>
        <p:nvSpPr>
          <p:cNvPr id="7178" name="Rectangle 9">
            <a:extLst>
              <a:ext uri="{FF2B5EF4-FFF2-40B4-BE49-F238E27FC236}">
                <a16:creationId xmlns:a16="http://schemas.microsoft.com/office/drawing/2014/main" id="{8B8E3757-5621-43C1-9857-3B74DFE90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184400"/>
            <a:ext cx="3017838" cy="823913"/>
          </a:xfrm>
          <a:prstGeom prst="rect">
            <a:avLst/>
          </a:prstGeom>
          <a:solidFill>
            <a:srgbClr val="F2AD00"/>
          </a:solidFill>
          <a:ln>
            <a:noFill/>
          </a:ln>
        </p:spPr>
        <p:txBody>
          <a:bodyPr anchor="ctr"/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d-ID" altLang="en-US" sz="2400" dirty="0">
                <a:latin typeface="Open Sans"/>
                <a:ea typeface="Roboto"/>
                <a:cs typeface="Roboto"/>
              </a:rPr>
              <a:t>PEMBANGUNAN</a:t>
            </a:r>
            <a:r>
              <a:rPr lang="en-US" altLang="en-US" sz="2400" dirty="0">
                <a:latin typeface="Open Sans"/>
                <a:ea typeface="Roboto"/>
                <a:cs typeface="Roboto"/>
              </a:rPr>
              <a:t> </a:t>
            </a:r>
            <a:r>
              <a:rPr lang="id-ID" altLang="en-US" sz="2400" dirty="0">
                <a:latin typeface="Open Sans"/>
                <a:ea typeface="Roboto"/>
                <a:cs typeface="Roboto"/>
              </a:rPr>
              <a:t>INFRASTRUKTUR</a:t>
            </a:r>
            <a:endParaRPr lang="en-US" altLang="en-US" sz="2400" dirty="0">
              <a:latin typeface="Open Sans"/>
              <a:ea typeface="Roboto"/>
              <a:cs typeface="Roboto"/>
            </a:endParaRPr>
          </a:p>
        </p:txBody>
      </p:sp>
      <p:sp>
        <p:nvSpPr>
          <p:cNvPr id="7179" name="Rectangle 10">
            <a:extLst>
              <a:ext uri="{FF2B5EF4-FFF2-40B4-BE49-F238E27FC236}">
                <a16:creationId xmlns:a16="http://schemas.microsoft.com/office/drawing/2014/main" id="{93840419-19BC-4FA5-968D-BF15537E7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9388" y="4159250"/>
            <a:ext cx="3016250" cy="822325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Open Sans Semibold" panose="020B0706030804020204"/>
                <a:ea typeface="Roboto"/>
                <a:cs typeface="Roboto"/>
              </a:rPr>
              <a:t>REFORMASI  </a:t>
            </a:r>
            <a:r>
              <a:rPr lang="id-ID" altLang="en-US" sz="2400" b="1" dirty="0">
                <a:solidFill>
                  <a:schemeClr val="bg1"/>
                </a:solidFill>
                <a:latin typeface="Open Sans Semibold" panose="020B0706030804020204"/>
                <a:ea typeface="Roboto"/>
                <a:cs typeface="Roboto"/>
              </a:rPr>
              <a:t>BIROKRASI</a:t>
            </a:r>
          </a:p>
        </p:txBody>
      </p:sp>
      <p:sp>
        <p:nvSpPr>
          <p:cNvPr id="7180" name="Rectangle 11">
            <a:extLst>
              <a:ext uri="{FF2B5EF4-FFF2-40B4-BE49-F238E27FC236}">
                <a16:creationId xmlns:a16="http://schemas.microsoft.com/office/drawing/2014/main" id="{89E50AC2-DB32-42C1-9EAC-53002AD19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5145088"/>
            <a:ext cx="3017838" cy="823912"/>
          </a:xfrm>
          <a:prstGeom prst="rect">
            <a:avLst/>
          </a:prstGeom>
          <a:solidFill>
            <a:srgbClr val="F2AD00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d-ID" altLang="en-US" sz="2400" dirty="0">
                <a:latin typeface="Open Sans"/>
                <a:ea typeface="Roboto"/>
                <a:cs typeface="Roboto"/>
              </a:rPr>
              <a:t>TRANSFORMASI</a:t>
            </a:r>
            <a:r>
              <a:rPr lang="en-US" altLang="en-US" sz="2400" dirty="0">
                <a:latin typeface="Open Sans"/>
                <a:ea typeface="Roboto"/>
                <a:cs typeface="Roboto"/>
              </a:rPr>
              <a:t> </a:t>
            </a:r>
            <a:r>
              <a:rPr lang="id-ID" altLang="en-US" sz="2400" dirty="0">
                <a:latin typeface="Open Sans"/>
                <a:ea typeface="Roboto"/>
                <a:cs typeface="Roboto"/>
              </a:rPr>
              <a:t>EKONOMI</a:t>
            </a:r>
          </a:p>
        </p:txBody>
      </p:sp>
      <p:sp>
        <p:nvSpPr>
          <p:cNvPr id="7181" name="Rectangle 12">
            <a:extLst>
              <a:ext uri="{FF2B5EF4-FFF2-40B4-BE49-F238E27FC236}">
                <a16:creationId xmlns:a16="http://schemas.microsoft.com/office/drawing/2014/main" id="{5BA54829-DF08-4921-962B-70C14D624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4150" y="3171825"/>
            <a:ext cx="3017838" cy="822325"/>
          </a:xfrm>
          <a:prstGeom prst="rect">
            <a:avLst/>
          </a:prstGeom>
          <a:solidFill>
            <a:srgbClr val="F2AD00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Open Sans"/>
                <a:ea typeface="Roboto"/>
                <a:cs typeface="Roboto"/>
              </a:rPr>
              <a:t>SIMPLIFIKASI </a:t>
            </a:r>
            <a:r>
              <a:rPr lang="id-ID" altLang="en-US" sz="2400" dirty="0">
                <a:latin typeface="Open Sans"/>
                <a:ea typeface="Roboto"/>
                <a:cs typeface="Roboto"/>
              </a:rPr>
              <a:t>REGULASI</a:t>
            </a:r>
          </a:p>
        </p:txBody>
      </p:sp>
      <p:sp>
        <p:nvSpPr>
          <p:cNvPr id="19" name="Flowchart: Data 18">
            <a:extLst>
              <a:ext uri="{FF2B5EF4-FFF2-40B4-BE49-F238E27FC236}">
                <a16:creationId xmlns:a16="http://schemas.microsoft.com/office/drawing/2014/main" id="{06A9A212-5D01-4D1F-82DB-37A925355A46}"/>
              </a:ext>
            </a:extLst>
          </p:cNvPr>
          <p:cNvSpPr/>
          <p:nvPr/>
        </p:nvSpPr>
        <p:spPr>
          <a:xfrm rot="16200000">
            <a:off x="4062413" y="1601788"/>
            <a:ext cx="1022350" cy="215900"/>
          </a:xfrm>
          <a:prstGeom prst="flowChartInputOutput">
            <a:avLst/>
          </a:prstGeom>
          <a:solidFill>
            <a:srgbClr val="F2A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400"/>
          </a:p>
        </p:txBody>
      </p:sp>
      <p:sp>
        <p:nvSpPr>
          <p:cNvPr id="20" name="Flowchart: Data 19">
            <a:extLst>
              <a:ext uri="{FF2B5EF4-FFF2-40B4-BE49-F238E27FC236}">
                <a16:creationId xmlns:a16="http://schemas.microsoft.com/office/drawing/2014/main" id="{C512BFB3-62E4-4AC4-BD4F-6E0645B84716}"/>
              </a:ext>
            </a:extLst>
          </p:cNvPr>
          <p:cNvSpPr/>
          <p:nvPr/>
        </p:nvSpPr>
        <p:spPr>
          <a:xfrm rot="16200000">
            <a:off x="4056063" y="2593975"/>
            <a:ext cx="1035050" cy="215900"/>
          </a:xfrm>
          <a:prstGeom prst="flowChartInputOutput">
            <a:avLst/>
          </a:prstGeom>
          <a:solidFill>
            <a:srgbClr val="F2A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400"/>
          </a:p>
        </p:txBody>
      </p:sp>
      <p:sp>
        <p:nvSpPr>
          <p:cNvPr id="21" name="Flowchart: Data 20">
            <a:extLst>
              <a:ext uri="{FF2B5EF4-FFF2-40B4-BE49-F238E27FC236}">
                <a16:creationId xmlns:a16="http://schemas.microsoft.com/office/drawing/2014/main" id="{4902C7B9-6A67-4A78-A5CF-001F4344B39A}"/>
              </a:ext>
            </a:extLst>
          </p:cNvPr>
          <p:cNvSpPr/>
          <p:nvPr/>
        </p:nvSpPr>
        <p:spPr>
          <a:xfrm rot="16200000">
            <a:off x="4063207" y="3580606"/>
            <a:ext cx="1023938" cy="206375"/>
          </a:xfrm>
          <a:prstGeom prst="flowChartInputOutput">
            <a:avLst/>
          </a:prstGeom>
          <a:solidFill>
            <a:srgbClr val="F2A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400"/>
          </a:p>
        </p:txBody>
      </p:sp>
      <p:sp>
        <p:nvSpPr>
          <p:cNvPr id="22" name="Flowchart: Data 21">
            <a:extLst>
              <a:ext uri="{FF2B5EF4-FFF2-40B4-BE49-F238E27FC236}">
                <a16:creationId xmlns:a16="http://schemas.microsoft.com/office/drawing/2014/main" id="{2145BA68-700C-4C1E-92A4-D9EE0BA4AB5F}"/>
              </a:ext>
            </a:extLst>
          </p:cNvPr>
          <p:cNvSpPr/>
          <p:nvPr/>
        </p:nvSpPr>
        <p:spPr>
          <a:xfrm rot="16200000">
            <a:off x="4056856" y="4568032"/>
            <a:ext cx="1033463" cy="215900"/>
          </a:xfrm>
          <a:prstGeom prst="flowChartInputOutput">
            <a:avLst/>
          </a:prstGeom>
          <a:solidFill>
            <a:srgbClr val="C0000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400" dirty="0"/>
          </a:p>
        </p:txBody>
      </p:sp>
      <p:sp>
        <p:nvSpPr>
          <p:cNvPr id="23" name="Flowchart: Data 22">
            <a:extLst>
              <a:ext uri="{FF2B5EF4-FFF2-40B4-BE49-F238E27FC236}">
                <a16:creationId xmlns:a16="http://schemas.microsoft.com/office/drawing/2014/main" id="{830C52A3-A06E-4B4E-AAB4-8DE9B0E9B882}"/>
              </a:ext>
            </a:extLst>
          </p:cNvPr>
          <p:cNvSpPr/>
          <p:nvPr/>
        </p:nvSpPr>
        <p:spPr>
          <a:xfrm rot="16200000">
            <a:off x="4061619" y="5549107"/>
            <a:ext cx="1023937" cy="215900"/>
          </a:xfrm>
          <a:prstGeom prst="flowChartInputOutput">
            <a:avLst/>
          </a:prstGeom>
          <a:solidFill>
            <a:srgbClr val="F2A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400"/>
          </a:p>
        </p:txBody>
      </p:sp>
      <p:sp>
        <p:nvSpPr>
          <p:cNvPr id="7188" name="Slide Number Placeholder 1">
            <a:extLst>
              <a:ext uri="{FF2B5EF4-FFF2-40B4-BE49-F238E27FC236}">
                <a16:creationId xmlns:a16="http://schemas.microsoft.com/office/drawing/2014/main" id="{D38511AC-2C82-449F-A404-C07D57BFC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3700" y="6492875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d-ID" altLang="en-US" sz="1100"/>
              <a:t>4</a:t>
            </a:r>
          </a:p>
        </p:txBody>
      </p:sp>
    </p:spTree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1">
            <a:extLst>
              <a:ext uri="{FF2B5EF4-FFF2-40B4-BE49-F238E27FC236}">
                <a16:creationId xmlns:a16="http://schemas.microsoft.com/office/drawing/2014/main" id="{633595F5-3894-4B9C-B72B-EA8F957D1A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5B0A813-CF7C-4C32-8F29-1F5760B41DB4}" type="slidenum">
              <a:rPr lang="en-US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4" name="Rounded Rectangle 53">
            <a:extLst>
              <a:ext uri="{FF2B5EF4-FFF2-40B4-BE49-F238E27FC236}">
                <a16:creationId xmlns:a16="http://schemas.microsoft.com/office/drawing/2014/main" id="{C4246DAE-74C3-40A1-A27B-DD3567A1C9A7}"/>
              </a:ext>
            </a:extLst>
          </p:cNvPr>
          <p:cNvSpPr/>
          <p:nvPr/>
        </p:nvSpPr>
        <p:spPr>
          <a:xfrm>
            <a:off x="204232" y="1131775"/>
            <a:ext cx="4842986" cy="550594"/>
          </a:xfrm>
          <a:prstGeom prst="roundRect">
            <a:avLst>
              <a:gd name="adj" fmla="val 87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000" dirty="0">
                <a:latin typeface="Arial Black" panose="020B0A04020102020204" pitchFamily="34" charset="0"/>
              </a:rPr>
              <a:t>BUDAYA </a:t>
            </a:r>
            <a:r>
              <a:rPr lang="en-US" sz="2000" dirty="0">
                <a:latin typeface="Arial Black" panose="020B0A04020102020204" pitchFamily="34" charset="0"/>
              </a:rPr>
              <a:t>INTEGRIT</a:t>
            </a:r>
            <a:r>
              <a:rPr lang="id-ID" sz="2000" dirty="0">
                <a:latin typeface="Arial Black" panose="020B0A04020102020204" pitchFamily="34" charset="0"/>
              </a:rPr>
              <a:t>AS</a:t>
            </a:r>
            <a:endParaRPr lang="en-ID" sz="2000" dirty="0">
              <a:latin typeface="Arial Black" panose="020B0A04020102020204" pitchFamily="34" charset="0"/>
            </a:endParaRPr>
          </a:p>
        </p:txBody>
      </p:sp>
      <p:sp>
        <p:nvSpPr>
          <p:cNvPr id="6" name="object 72">
            <a:extLst>
              <a:ext uri="{FF2B5EF4-FFF2-40B4-BE49-F238E27FC236}">
                <a16:creationId xmlns:a16="http://schemas.microsoft.com/office/drawing/2014/main" id="{DD4B5F19-A8F6-4D3B-8D47-EECDD8F71449}"/>
              </a:ext>
            </a:extLst>
          </p:cNvPr>
          <p:cNvSpPr txBox="1"/>
          <p:nvPr/>
        </p:nvSpPr>
        <p:spPr>
          <a:xfrm>
            <a:off x="2625725" y="600075"/>
            <a:ext cx="5984875" cy="163513"/>
          </a:xfrm>
          <a:prstGeom prst="rect">
            <a:avLst/>
          </a:prstGeom>
        </p:spPr>
        <p:txBody>
          <a:bodyPr lIns="0" tIns="0" rIns="0" bIns="0" anchor="ctr"/>
          <a:lstStyle/>
          <a:p>
            <a:pPr marL="12700" algn="ctr" eaLnBrk="1" fontAlgn="auto" hangingPunct="1">
              <a:lnSpc>
                <a:spcPts val="2991"/>
              </a:lnSpc>
              <a:spcBef>
                <a:spcPts val="149"/>
              </a:spcBef>
              <a:spcAft>
                <a:spcPts val="0"/>
              </a:spcAft>
              <a:defRPr/>
            </a:pPr>
            <a:r>
              <a:rPr lang="id-ID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 Heiti Std B" panose="020B0700000000000000" pitchFamily="34" charset="-128"/>
                <a:ea typeface="Adobe Fan Heiti Std B" panose="020B0700000000000000" pitchFamily="34" charset="-128"/>
                <a:cs typeface="Agency FB"/>
              </a:rPr>
              <a:t> </a:t>
            </a:r>
            <a:r>
              <a:rPr lang="id-ID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 Heiti Std B" panose="020B0700000000000000" pitchFamily="34" charset="-128"/>
                <a:ea typeface="Adobe Fan Heiti Std B" panose="020B0700000000000000" pitchFamily="34" charset="-128"/>
                <a:cs typeface="Agency FB"/>
              </a:rPr>
              <a:t>MEMBANGUN BUDAYA 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 Heiti Std B" panose="020B0700000000000000" pitchFamily="34" charset="-128"/>
                <a:ea typeface="Adobe Fan Heiti Std B" panose="020B0700000000000000" pitchFamily="34" charset="-128"/>
                <a:cs typeface="Agency FB"/>
              </a:rPr>
              <a:t>MENUJU WILAYAH BEBAS KORUPSI </a:t>
            </a:r>
            <a:endParaRPr lang="id-ID" sz="28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Fan Heiti Std B" panose="020B0700000000000000" pitchFamily="34" charset="-128"/>
              <a:ea typeface="Adobe Fan Heiti Std B" panose="020B0700000000000000" pitchFamily="34" charset="-128"/>
              <a:cs typeface="Agency FB"/>
            </a:endParaRPr>
          </a:p>
        </p:txBody>
      </p:sp>
      <p:sp>
        <p:nvSpPr>
          <p:cNvPr id="8" name="Rounded Rectangle 53">
            <a:extLst>
              <a:ext uri="{FF2B5EF4-FFF2-40B4-BE49-F238E27FC236}">
                <a16:creationId xmlns:a16="http://schemas.microsoft.com/office/drawing/2014/main" id="{BFEB765B-6AE1-4703-99E0-CBC9C4906ABD}"/>
              </a:ext>
            </a:extLst>
          </p:cNvPr>
          <p:cNvSpPr/>
          <p:nvPr/>
        </p:nvSpPr>
        <p:spPr>
          <a:xfrm>
            <a:off x="2947331" y="3476377"/>
            <a:ext cx="7299654" cy="670838"/>
          </a:xfrm>
          <a:prstGeom prst="roundRect">
            <a:avLst>
              <a:gd name="adj" fmla="val 87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Arial Black" panose="020B0A04020102020204" pitchFamily="34" charset="0"/>
              </a:rPr>
              <a:t>BUDAYA KERJA</a:t>
            </a:r>
            <a:r>
              <a:rPr lang="id-ID" sz="2000" dirty="0">
                <a:latin typeface="Arial Black" panose="020B0A04020102020204" pitchFamily="34" charset="0"/>
              </a:rPr>
              <a:t> BERORIENTASI HASIL (KINERJA)</a:t>
            </a:r>
            <a:endParaRPr lang="en-ID" sz="2000" dirty="0">
              <a:latin typeface="Arial Black" panose="020B0A04020102020204" pitchFamily="34" charset="0"/>
            </a:endParaRPr>
          </a:p>
        </p:txBody>
      </p:sp>
      <p:sp>
        <p:nvSpPr>
          <p:cNvPr id="10" name="Rounded Rectangle 53">
            <a:extLst>
              <a:ext uri="{FF2B5EF4-FFF2-40B4-BE49-F238E27FC236}">
                <a16:creationId xmlns:a16="http://schemas.microsoft.com/office/drawing/2014/main" id="{633CCF93-A110-4518-9AC7-289BC9EF9C2E}"/>
              </a:ext>
            </a:extLst>
          </p:cNvPr>
          <p:cNvSpPr/>
          <p:nvPr/>
        </p:nvSpPr>
        <p:spPr>
          <a:xfrm>
            <a:off x="1657376" y="2633883"/>
            <a:ext cx="6137060" cy="763587"/>
          </a:xfrm>
          <a:prstGeom prst="roundRect">
            <a:avLst>
              <a:gd name="adj" fmla="val 87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Arial Black" panose="020B0A04020102020204" pitchFamily="34" charset="0"/>
              </a:rPr>
              <a:t>BUDAYA KERJA</a:t>
            </a:r>
            <a:r>
              <a:rPr lang="id-ID" sz="2000" dirty="0">
                <a:latin typeface="Arial Black" panose="020B0A04020102020204" pitchFamily="34" charset="0"/>
              </a:rPr>
              <a:t>  SINERGI</a:t>
            </a:r>
            <a:endParaRPr lang="en-ID" sz="2000" dirty="0">
              <a:latin typeface="Arial Black" panose="020B0A04020102020204" pitchFamily="34" charset="0"/>
            </a:endParaRPr>
          </a:p>
        </p:txBody>
      </p:sp>
      <p:sp>
        <p:nvSpPr>
          <p:cNvPr id="12" name="Rounded Rectangle 53">
            <a:extLst>
              <a:ext uri="{FF2B5EF4-FFF2-40B4-BE49-F238E27FC236}">
                <a16:creationId xmlns:a16="http://schemas.microsoft.com/office/drawing/2014/main" id="{73967BD1-E904-499F-942C-A5DB20898543}"/>
              </a:ext>
            </a:extLst>
          </p:cNvPr>
          <p:cNvSpPr/>
          <p:nvPr/>
        </p:nvSpPr>
        <p:spPr>
          <a:xfrm>
            <a:off x="951979" y="1755807"/>
            <a:ext cx="5000747" cy="763587"/>
          </a:xfrm>
          <a:prstGeom prst="roundRect">
            <a:avLst>
              <a:gd name="adj" fmla="val 87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000" dirty="0">
                <a:latin typeface="Arial Black" panose="020B0A04020102020204" pitchFamily="34" charset="0"/>
              </a:rPr>
              <a:t>BUDAYA  MELAYANI</a:t>
            </a:r>
            <a:endParaRPr lang="en-ID" sz="2000" dirty="0">
              <a:latin typeface="Arial Black" panose="020B0A04020102020204" pitchFamily="34" charset="0"/>
            </a:endParaRPr>
          </a:p>
        </p:txBody>
      </p:sp>
      <p:sp>
        <p:nvSpPr>
          <p:cNvPr id="2" name="Rounded Rectangle 53">
            <a:extLst>
              <a:ext uri="{FF2B5EF4-FFF2-40B4-BE49-F238E27FC236}">
                <a16:creationId xmlns:a16="http://schemas.microsoft.com/office/drawing/2014/main" id="{307B43C9-62AD-49FB-B867-18638E928C81}"/>
              </a:ext>
            </a:extLst>
          </p:cNvPr>
          <p:cNvSpPr/>
          <p:nvPr/>
        </p:nvSpPr>
        <p:spPr>
          <a:xfrm>
            <a:off x="5246238" y="5030787"/>
            <a:ext cx="5000747" cy="763587"/>
          </a:xfrm>
          <a:prstGeom prst="roundRect">
            <a:avLst>
              <a:gd name="adj" fmla="val 87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Arial Black" panose="020B0A04020102020204" pitchFamily="34" charset="0"/>
              </a:rPr>
              <a:t>LAKUKAN INOVASI PELAYANAN</a:t>
            </a:r>
            <a:endParaRPr lang="en-ID" sz="2000" dirty="0">
              <a:latin typeface="Arial Black" panose="020B0A04020102020204" pitchFamily="34" charset="0"/>
            </a:endParaRPr>
          </a:p>
        </p:txBody>
      </p:sp>
      <p:sp>
        <p:nvSpPr>
          <p:cNvPr id="3" name="Rounded Rectangle 53">
            <a:extLst>
              <a:ext uri="{FF2B5EF4-FFF2-40B4-BE49-F238E27FC236}">
                <a16:creationId xmlns:a16="http://schemas.microsoft.com/office/drawing/2014/main" id="{DC9CF9DB-7558-4A03-8AF3-C4DFFEC69918}"/>
              </a:ext>
            </a:extLst>
          </p:cNvPr>
          <p:cNvSpPr/>
          <p:nvPr/>
        </p:nvSpPr>
        <p:spPr>
          <a:xfrm>
            <a:off x="6664156" y="5876131"/>
            <a:ext cx="5000747" cy="763587"/>
          </a:xfrm>
          <a:prstGeom prst="roundRect">
            <a:avLst>
              <a:gd name="adj" fmla="val 87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Arial Black" panose="020B0A04020102020204" pitchFamily="34" charset="0"/>
              </a:rPr>
              <a:t>CIPTAKAN KEUNGGULAN UNIT </a:t>
            </a:r>
            <a:endParaRPr lang="id-ID" sz="2000" dirty="0">
              <a:latin typeface="Arial Black" panose="020B0A040201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Arial Black" panose="020B0A04020102020204" pitchFamily="34" charset="0"/>
              </a:rPr>
              <a:t>“ WOW FACTOR”</a:t>
            </a:r>
            <a:endParaRPr lang="en-ID" sz="2000" dirty="0">
              <a:latin typeface="Arial Black" panose="020B0A04020102020204" pitchFamily="34" charset="0"/>
            </a:endParaRPr>
          </a:p>
        </p:txBody>
      </p:sp>
      <p:sp>
        <p:nvSpPr>
          <p:cNvPr id="5" name="Rounded Rectangle 53">
            <a:extLst>
              <a:ext uri="{FF2B5EF4-FFF2-40B4-BE49-F238E27FC236}">
                <a16:creationId xmlns:a16="http://schemas.microsoft.com/office/drawing/2014/main" id="{A2FBE3F2-4673-43DC-BC44-576C800B6E46}"/>
              </a:ext>
            </a:extLst>
          </p:cNvPr>
          <p:cNvSpPr/>
          <p:nvPr/>
        </p:nvSpPr>
        <p:spPr>
          <a:xfrm>
            <a:off x="4096784" y="4185443"/>
            <a:ext cx="5000747" cy="763587"/>
          </a:xfrm>
          <a:prstGeom prst="roundRect">
            <a:avLst>
              <a:gd name="adj" fmla="val 87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Arial Black" panose="020B0A04020102020204" pitchFamily="34" charset="0"/>
              </a:rPr>
              <a:t>BUDAYA MEMILIKI TERHADAP ORGANISASI</a:t>
            </a:r>
            <a:endParaRPr lang="en-ID" sz="20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E97DFBDF-2EC2-4E06-90D3-98453FD1B1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063" y="3017838"/>
            <a:ext cx="378142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d-ID" sz="1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mutu</a:t>
            </a:r>
            <a:r>
              <a:rPr lang="en-US" altLang="id-ID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, </a:t>
            </a:r>
            <a:r>
              <a:rPr lang="en-US" altLang="id-ID" sz="1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sifat</a:t>
            </a:r>
            <a:r>
              <a:rPr lang="en-US" altLang="id-ID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, dan </a:t>
            </a:r>
            <a:r>
              <a:rPr lang="en-US" altLang="id-ID" sz="1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keadaan</a:t>
            </a:r>
            <a:r>
              <a:rPr lang="en-US" altLang="id-ID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yang </a:t>
            </a:r>
            <a:r>
              <a:rPr lang="en-US" altLang="id-ID" sz="1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menggambarkan</a:t>
            </a:r>
            <a:r>
              <a:rPr lang="en-US" altLang="id-ID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id-ID" sz="1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kesatuan</a:t>
            </a:r>
            <a:r>
              <a:rPr lang="en-US" altLang="id-ID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yang </a:t>
            </a:r>
            <a:r>
              <a:rPr lang="en-US" altLang="id-ID" sz="1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utuh</a:t>
            </a:r>
            <a:r>
              <a:rPr lang="en-US" altLang="id-ID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, </a:t>
            </a:r>
            <a:r>
              <a:rPr lang="en-US" altLang="id-ID" sz="1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sehingga</a:t>
            </a:r>
            <a:r>
              <a:rPr lang="en-US" altLang="id-ID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id-ID" sz="1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memiliki</a:t>
            </a:r>
            <a:r>
              <a:rPr lang="en-US" altLang="id-ID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id-ID" sz="1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potensi</a:t>
            </a:r>
            <a:r>
              <a:rPr lang="en-US" altLang="id-ID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dan </a:t>
            </a:r>
            <a:r>
              <a:rPr lang="en-US" altLang="id-ID" sz="1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kemampuan</a:t>
            </a:r>
            <a:r>
              <a:rPr lang="en-US" altLang="id-ID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id-ID" sz="1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memancarkan</a:t>
            </a:r>
            <a:r>
              <a:rPr lang="en-US" altLang="id-ID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id-ID" sz="1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kewibawaan</a:t>
            </a:r>
            <a:r>
              <a:rPr lang="en-US" altLang="id-ID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dan </a:t>
            </a:r>
            <a:r>
              <a:rPr lang="en-US" altLang="id-ID" sz="1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kejujuran</a:t>
            </a:r>
            <a:r>
              <a:rPr lang="en-US" altLang="id-ID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.</a:t>
            </a:r>
            <a:endParaRPr lang="en-US" altLang="id-ID" sz="1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8916" name="Picture 3">
            <a:extLst>
              <a:ext uri="{FF2B5EF4-FFF2-40B4-BE49-F238E27FC236}">
                <a16:creationId xmlns:a16="http://schemas.microsoft.com/office/drawing/2014/main" id="{93AA15EC-7E05-4E16-B4F3-D029646267F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3084" y="2827338"/>
            <a:ext cx="2311400" cy="23114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7892" name="TextBox 4">
            <a:extLst>
              <a:ext uri="{FF2B5EF4-FFF2-40B4-BE49-F238E27FC236}">
                <a16:creationId xmlns:a16="http://schemas.microsoft.com/office/drawing/2014/main" id="{AD3654A3-29B1-4B8F-9D40-9E1851DEF1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1526" y="1271509"/>
            <a:ext cx="2263775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d-ID" sz="1800" b="1" dirty="0" err="1">
                <a:solidFill>
                  <a:schemeClr val="accent5">
                    <a:lumMod val="75000"/>
                  </a:schemeClr>
                </a:solidFill>
                <a:latin typeface="Bauhaus 93" panose="04030905020B02020C02" pitchFamily="82" charset="0"/>
              </a:rPr>
              <a:t>Kejujuran</a:t>
            </a:r>
            <a:endParaRPr lang="en-US" altLang="id-ID" sz="1800" b="1" dirty="0">
              <a:solidFill>
                <a:schemeClr val="accent5">
                  <a:lumMod val="75000"/>
                </a:schemeClr>
              </a:solidFill>
              <a:latin typeface="Bauhaus 93" panose="04030905020B02020C02" pitchFamily="82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d-ID" sz="1600" dirty="0" err="1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Perilaku</a:t>
            </a:r>
            <a:r>
              <a:rPr lang="en-US" altLang="id-ID" sz="16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yang </a:t>
            </a:r>
            <a:r>
              <a:rPr lang="en-US" altLang="id-ID" sz="1600" dirty="0" err="1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menunjukkan</a:t>
            </a:r>
            <a:r>
              <a:rPr lang="en-US" altLang="id-ID" sz="16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600" dirty="0" err="1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kebenaran</a:t>
            </a:r>
            <a:r>
              <a:rPr lang="en-US" altLang="id-ID" sz="16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600" dirty="0" err="1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sesuai</a:t>
            </a:r>
            <a:r>
              <a:rPr lang="en-US" altLang="id-ID" sz="16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600" dirty="0" err="1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apa</a:t>
            </a:r>
            <a:r>
              <a:rPr lang="en-US" altLang="id-ID" sz="16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600" dirty="0" err="1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adanya</a:t>
            </a:r>
            <a:endParaRPr lang="en-US" altLang="id-ID" sz="16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7893" name="TextBox 5">
            <a:extLst>
              <a:ext uri="{FF2B5EF4-FFF2-40B4-BE49-F238E27FC236}">
                <a16:creationId xmlns:a16="http://schemas.microsoft.com/office/drawing/2014/main" id="{0A432A3F-6B40-489F-BC9C-AA5A197E5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6237" y="946150"/>
            <a:ext cx="3822699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d-ID" sz="1800" b="1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Komitmen</a:t>
            </a:r>
            <a:endParaRPr lang="en-US" altLang="id-ID" sz="1800" b="1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d-ID" sz="1600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Perilaku</a:t>
            </a:r>
            <a:r>
              <a:rPr lang="en-US" altLang="id-ID" sz="16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yang </a:t>
            </a:r>
            <a:r>
              <a:rPr lang="en-US" altLang="id-ID" sz="1600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menunjukkan</a:t>
            </a:r>
            <a:r>
              <a:rPr lang="en-US" altLang="id-ID" sz="16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600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keinginan</a:t>
            </a:r>
            <a:r>
              <a:rPr lang="en-US" altLang="id-ID" sz="16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600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secara</a:t>
            </a:r>
            <a:r>
              <a:rPr lang="en-US" altLang="id-ID" sz="16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600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terus</a:t>
            </a:r>
            <a:r>
              <a:rPr lang="en-US" altLang="id-ID" sz="16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600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menerus</a:t>
            </a:r>
            <a:r>
              <a:rPr lang="en-US" altLang="id-ID" sz="16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600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menunjukkan</a:t>
            </a:r>
            <a:r>
              <a:rPr lang="en-US" altLang="id-ID" sz="16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600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kebenaran</a:t>
            </a:r>
            <a:endParaRPr lang="en-US" altLang="id-ID" sz="16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7894" name="TextBox 6">
            <a:extLst>
              <a:ext uri="{FF2B5EF4-FFF2-40B4-BE49-F238E27FC236}">
                <a16:creationId xmlns:a16="http://schemas.microsoft.com/office/drawing/2014/main" id="{C23D8FE8-9AC6-49D0-B249-4324B7D1D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9075" y="2325688"/>
            <a:ext cx="226218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d-ID" sz="1800" b="1" dirty="0" err="1">
                <a:solidFill>
                  <a:schemeClr val="accent5">
                    <a:lumMod val="75000"/>
                  </a:schemeClr>
                </a:solidFill>
              </a:rPr>
              <a:t>Konsistensi</a:t>
            </a:r>
            <a:endParaRPr lang="en-US" altLang="id-ID" sz="1800" b="1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d-ID" sz="1600" dirty="0" err="1">
                <a:solidFill>
                  <a:schemeClr val="accent5">
                    <a:lumMod val="75000"/>
                  </a:schemeClr>
                </a:solidFill>
              </a:rPr>
              <a:t>Perilaku</a:t>
            </a:r>
            <a:r>
              <a:rPr lang="en-US" altLang="id-ID" sz="1600" dirty="0">
                <a:solidFill>
                  <a:schemeClr val="accent5">
                    <a:lumMod val="75000"/>
                  </a:schemeClr>
                </a:solidFill>
              </a:rPr>
              <a:t> yang </a:t>
            </a:r>
            <a:r>
              <a:rPr lang="en-US" altLang="id-ID" sz="1600" dirty="0" err="1">
                <a:solidFill>
                  <a:schemeClr val="accent5">
                    <a:lumMod val="75000"/>
                  </a:schemeClr>
                </a:solidFill>
              </a:rPr>
              <a:t>menunjukkan</a:t>
            </a:r>
            <a:r>
              <a:rPr lang="en-US" altLang="id-ID" sz="1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id-ID" sz="1600" dirty="0" err="1">
                <a:solidFill>
                  <a:schemeClr val="accent5">
                    <a:lumMod val="75000"/>
                  </a:schemeClr>
                </a:solidFill>
              </a:rPr>
              <a:t>kesetiaan</a:t>
            </a:r>
            <a:r>
              <a:rPr lang="en-US" altLang="id-ID" sz="1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id-ID" sz="1600" dirty="0" err="1">
                <a:solidFill>
                  <a:schemeClr val="accent5">
                    <a:lumMod val="75000"/>
                  </a:schemeClr>
                </a:solidFill>
              </a:rPr>
              <a:t>terhadap</a:t>
            </a:r>
            <a:r>
              <a:rPr lang="en-US" altLang="id-ID" sz="1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id-ID" sz="1600" dirty="0" err="1">
                <a:solidFill>
                  <a:schemeClr val="accent5">
                    <a:lumMod val="75000"/>
                  </a:schemeClr>
                </a:solidFill>
              </a:rPr>
              <a:t>kebenaran</a:t>
            </a:r>
            <a:endParaRPr lang="en-US" altLang="id-ID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7895" name="TextBox 7">
            <a:extLst>
              <a:ext uri="{FF2B5EF4-FFF2-40B4-BE49-F238E27FC236}">
                <a16:creationId xmlns:a16="http://schemas.microsoft.com/office/drawing/2014/main" id="{8D1AA019-CEFC-40D0-9AED-8028174D3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0475" y="2325688"/>
            <a:ext cx="27654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d-ID" sz="1800" b="1" dirty="0" err="1">
                <a:solidFill>
                  <a:schemeClr val="accent5">
                    <a:lumMod val="75000"/>
                  </a:schemeClr>
                </a:solidFill>
              </a:rPr>
              <a:t>Etis</a:t>
            </a:r>
            <a:r>
              <a:rPr lang="en-US" altLang="id-ID" sz="1800" b="1" dirty="0">
                <a:solidFill>
                  <a:schemeClr val="accent5">
                    <a:lumMod val="75000"/>
                  </a:schemeClr>
                </a:solidFill>
              </a:rPr>
              <a:t> (Ethical)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d-ID" sz="1600" dirty="0" err="1">
                <a:solidFill>
                  <a:schemeClr val="accent5">
                    <a:lumMod val="75000"/>
                  </a:schemeClr>
                </a:solidFill>
              </a:rPr>
              <a:t>Perilaku</a:t>
            </a:r>
            <a:r>
              <a:rPr lang="en-US" altLang="id-ID" sz="1600" dirty="0">
                <a:solidFill>
                  <a:schemeClr val="accent5">
                    <a:lumMod val="75000"/>
                  </a:schemeClr>
                </a:solidFill>
              </a:rPr>
              <a:t> yang </a:t>
            </a:r>
            <a:r>
              <a:rPr lang="en-US" altLang="id-ID" sz="1600" dirty="0" err="1">
                <a:solidFill>
                  <a:schemeClr val="accent5">
                    <a:lumMod val="75000"/>
                  </a:schemeClr>
                </a:solidFill>
              </a:rPr>
              <a:t>menunjukkan</a:t>
            </a:r>
            <a:r>
              <a:rPr lang="en-US" altLang="id-ID" sz="1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id-ID" sz="1600" dirty="0" err="1">
                <a:solidFill>
                  <a:schemeClr val="accent5">
                    <a:lumMod val="75000"/>
                  </a:schemeClr>
                </a:solidFill>
              </a:rPr>
              <a:t>kepatuhan</a:t>
            </a:r>
            <a:r>
              <a:rPr lang="en-US" altLang="id-ID" sz="1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id-ID" sz="1600" dirty="0" err="1">
                <a:solidFill>
                  <a:schemeClr val="accent5">
                    <a:lumMod val="75000"/>
                  </a:schemeClr>
                </a:solidFill>
              </a:rPr>
              <a:t>terhadap</a:t>
            </a:r>
            <a:r>
              <a:rPr lang="en-US" altLang="id-ID" sz="1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id-ID" sz="1600" dirty="0" err="1">
                <a:solidFill>
                  <a:schemeClr val="accent5">
                    <a:lumMod val="75000"/>
                  </a:schemeClr>
                </a:solidFill>
              </a:rPr>
              <a:t>kode</a:t>
            </a:r>
            <a:r>
              <a:rPr lang="en-US" altLang="id-ID" sz="1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id-ID" sz="1600" dirty="0" err="1">
                <a:solidFill>
                  <a:schemeClr val="accent5">
                    <a:lumMod val="75000"/>
                  </a:schemeClr>
                </a:solidFill>
              </a:rPr>
              <a:t>etik</a:t>
            </a:r>
            <a:r>
              <a:rPr lang="en-US" altLang="id-ID" sz="1600" dirty="0">
                <a:solidFill>
                  <a:schemeClr val="accent5">
                    <a:lumMod val="75000"/>
                  </a:schemeClr>
                </a:solidFill>
              </a:rPr>
              <a:t> dan </a:t>
            </a:r>
            <a:r>
              <a:rPr lang="en-US" altLang="id-ID" sz="1600" dirty="0" err="1">
                <a:solidFill>
                  <a:schemeClr val="accent5">
                    <a:lumMod val="75000"/>
                  </a:schemeClr>
                </a:solidFill>
              </a:rPr>
              <a:t>kode</a:t>
            </a:r>
            <a:r>
              <a:rPr lang="en-US" altLang="id-ID" sz="1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id-ID" sz="1600" dirty="0" err="1">
                <a:solidFill>
                  <a:schemeClr val="accent5">
                    <a:lumMod val="75000"/>
                  </a:schemeClr>
                </a:solidFill>
              </a:rPr>
              <a:t>perilaku</a:t>
            </a:r>
            <a:endParaRPr lang="en-US" altLang="id-ID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7896" name="TextBox 8">
            <a:extLst>
              <a:ext uri="{FF2B5EF4-FFF2-40B4-BE49-F238E27FC236}">
                <a16:creationId xmlns:a16="http://schemas.microsoft.com/office/drawing/2014/main" id="{CD8CD125-63AA-45EB-9EF2-D0CDCBD1F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9075" y="3784600"/>
            <a:ext cx="249713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d-ID" sz="1800" b="1" dirty="0" err="1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Bebas</a:t>
            </a:r>
            <a:r>
              <a:rPr lang="en-US" altLang="id-ID" sz="1800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800" b="1" dirty="0" err="1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dari</a:t>
            </a:r>
            <a:r>
              <a:rPr lang="en-US" altLang="id-ID" sz="1800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800" b="1" dirty="0" err="1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kepentingan</a:t>
            </a:r>
            <a:endParaRPr lang="en-US" altLang="id-ID" sz="1800" b="1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d-ID" sz="1600" dirty="0" err="1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Perilaku</a:t>
            </a:r>
            <a:r>
              <a:rPr lang="en-US" altLang="id-ID" sz="16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yang </a:t>
            </a:r>
            <a:r>
              <a:rPr lang="en-US" altLang="id-ID" sz="1600" dirty="0" err="1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selalu</a:t>
            </a:r>
            <a:r>
              <a:rPr lang="en-US" altLang="id-ID" sz="16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600" dirty="0" err="1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menghindari</a:t>
            </a:r>
            <a:r>
              <a:rPr lang="en-US" altLang="id-ID" sz="16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600" dirty="0" err="1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konflik</a:t>
            </a:r>
            <a:r>
              <a:rPr lang="en-US" altLang="id-ID" sz="16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600" dirty="0" err="1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kepentingan</a:t>
            </a:r>
            <a:r>
              <a:rPr lang="en-US" altLang="id-ID" sz="16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dan </a:t>
            </a:r>
            <a:r>
              <a:rPr lang="en-US" altLang="id-ID" sz="1600" dirty="0" err="1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pengaruh</a:t>
            </a:r>
            <a:r>
              <a:rPr lang="en-US" altLang="id-ID" sz="16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600" dirty="0" err="1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politik</a:t>
            </a:r>
            <a:endParaRPr lang="en-US" altLang="id-ID" sz="16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7897" name="TextBox 9">
            <a:extLst>
              <a:ext uri="{FF2B5EF4-FFF2-40B4-BE49-F238E27FC236}">
                <a16:creationId xmlns:a16="http://schemas.microsoft.com/office/drawing/2014/main" id="{0DFC9BA4-3F42-446D-9E4C-6B1583E8F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8763" y="3775075"/>
            <a:ext cx="262572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d-ID" sz="1800" b="1" dirty="0" err="1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Penuh</a:t>
            </a:r>
            <a:r>
              <a:rPr lang="en-US" altLang="id-ID" sz="1800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800" b="1" dirty="0" err="1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tanggungjawab</a:t>
            </a:r>
            <a:endParaRPr lang="en-US" altLang="id-ID" sz="1800" b="1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d-ID" sz="1600" dirty="0" err="1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Perilaku</a:t>
            </a:r>
            <a:r>
              <a:rPr lang="en-US" altLang="id-ID" sz="16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yang </a:t>
            </a:r>
            <a:r>
              <a:rPr lang="en-US" altLang="id-ID" sz="1600" dirty="0" err="1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selalu</a:t>
            </a:r>
            <a:r>
              <a:rPr lang="en-US" altLang="id-ID" sz="16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600" dirty="0" err="1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menunjukkan</a:t>
            </a:r>
            <a:r>
              <a:rPr lang="en-US" altLang="id-ID" sz="16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600" dirty="0" err="1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bekerja</a:t>
            </a:r>
            <a:r>
              <a:rPr lang="en-US" altLang="id-ID" sz="16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600" dirty="0" err="1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dengan</a:t>
            </a:r>
            <a:r>
              <a:rPr lang="en-US" altLang="id-ID" sz="16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600" dirty="0" err="1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penuh</a:t>
            </a:r>
            <a:r>
              <a:rPr lang="en-US" altLang="id-ID" sz="16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600" dirty="0" err="1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tanggungjawab</a:t>
            </a:r>
            <a:endParaRPr lang="en-US" altLang="id-ID" sz="16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7898" name="TextBox 10">
            <a:extLst>
              <a:ext uri="{FF2B5EF4-FFF2-40B4-BE49-F238E27FC236}">
                <a16:creationId xmlns:a16="http://schemas.microsoft.com/office/drawing/2014/main" id="{81C6E339-245B-46EA-9E88-DC3A34951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9713" y="5340350"/>
            <a:ext cx="2498725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d-ID" sz="1800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Adil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d-ID" sz="1600" dirty="0" err="1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Perilaku</a:t>
            </a:r>
            <a:r>
              <a:rPr lang="en-US" altLang="id-ID" sz="16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yang </a:t>
            </a:r>
            <a:r>
              <a:rPr lang="en-US" altLang="id-ID" sz="1600" dirty="0" err="1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selalu</a:t>
            </a:r>
            <a:r>
              <a:rPr lang="en-US" altLang="id-ID" sz="16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600" dirty="0" err="1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memberikan</a:t>
            </a:r>
            <a:r>
              <a:rPr lang="en-US" altLang="id-ID" sz="16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600" dirty="0" err="1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perlakukan</a:t>
            </a:r>
            <a:r>
              <a:rPr lang="en-US" altLang="id-ID" sz="16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yang </a:t>
            </a:r>
            <a:r>
              <a:rPr lang="en-US" altLang="id-ID" sz="1600" dirty="0" err="1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sama</a:t>
            </a:r>
            <a:endParaRPr lang="en-US" altLang="id-ID" sz="16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7899" name="TextBox 11">
            <a:extLst>
              <a:ext uri="{FF2B5EF4-FFF2-40B4-BE49-F238E27FC236}">
                <a16:creationId xmlns:a16="http://schemas.microsoft.com/office/drawing/2014/main" id="{3E14026A-2EA0-4FBA-880E-AE2F91FFD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7188" y="5392738"/>
            <a:ext cx="285115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d-ID" sz="1800" b="1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Menghormati</a:t>
            </a:r>
            <a:endParaRPr lang="en-US" altLang="id-ID" sz="1800" b="1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d-ID" sz="1600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Perilaku</a:t>
            </a:r>
            <a:r>
              <a:rPr lang="en-US" altLang="id-ID" sz="16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yang </a:t>
            </a:r>
            <a:r>
              <a:rPr lang="en-US" altLang="id-ID" sz="1600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selalu</a:t>
            </a:r>
            <a:r>
              <a:rPr lang="en-US" altLang="id-ID" sz="16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600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memberikan</a:t>
            </a:r>
            <a:r>
              <a:rPr lang="en-US" altLang="id-ID" sz="16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600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penghormatan</a:t>
            </a:r>
            <a:r>
              <a:rPr lang="en-US" altLang="id-ID" sz="16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600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kepada</a:t>
            </a:r>
            <a:r>
              <a:rPr lang="en-US" altLang="id-ID" sz="16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600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setiap</a:t>
            </a:r>
            <a:r>
              <a:rPr lang="en-US" altLang="id-ID" sz="16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orang</a:t>
            </a:r>
          </a:p>
        </p:txBody>
      </p:sp>
      <p:sp>
        <p:nvSpPr>
          <p:cNvPr id="13" name="Rounded Rectangle 53">
            <a:extLst>
              <a:ext uri="{FF2B5EF4-FFF2-40B4-BE49-F238E27FC236}">
                <a16:creationId xmlns:a16="http://schemas.microsoft.com/office/drawing/2014/main" id="{2FAEFA03-93E7-48B0-B893-CF6AC8F3F78F}"/>
              </a:ext>
            </a:extLst>
          </p:cNvPr>
          <p:cNvSpPr/>
          <p:nvPr/>
        </p:nvSpPr>
        <p:spPr>
          <a:xfrm>
            <a:off x="7996238" y="111045"/>
            <a:ext cx="3971636" cy="636574"/>
          </a:xfrm>
          <a:prstGeom prst="roundRect">
            <a:avLst>
              <a:gd name="adj" fmla="val 87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000" dirty="0">
                <a:latin typeface="Arial Black" panose="020B0A04020102020204" pitchFamily="34" charset="0"/>
              </a:rPr>
              <a:t>BUDAYA </a:t>
            </a:r>
            <a:r>
              <a:rPr lang="en-US" sz="2000" dirty="0">
                <a:latin typeface="Arial Black" panose="020B0A04020102020204" pitchFamily="34" charset="0"/>
              </a:rPr>
              <a:t>INTEGRIT</a:t>
            </a:r>
            <a:r>
              <a:rPr lang="id-ID" sz="2000" dirty="0">
                <a:latin typeface="Arial Black" panose="020B0A04020102020204" pitchFamily="34" charset="0"/>
              </a:rPr>
              <a:t>AS</a:t>
            </a:r>
            <a:endParaRPr lang="en-ID" sz="2000" dirty="0">
              <a:latin typeface="Arial Black" panose="020B0A04020102020204" pitchFamily="34" charset="0"/>
            </a:endParaRPr>
          </a:p>
        </p:txBody>
      </p:sp>
      <p:sp>
        <p:nvSpPr>
          <p:cNvPr id="14" name="object 72">
            <a:extLst>
              <a:ext uri="{FF2B5EF4-FFF2-40B4-BE49-F238E27FC236}">
                <a16:creationId xmlns:a16="http://schemas.microsoft.com/office/drawing/2014/main" id="{07907C4F-8827-4C5F-ADF8-15C1B17C3D00}"/>
              </a:ext>
            </a:extLst>
          </p:cNvPr>
          <p:cNvSpPr txBox="1"/>
          <p:nvPr/>
        </p:nvSpPr>
        <p:spPr>
          <a:xfrm>
            <a:off x="2625725" y="431800"/>
            <a:ext cx="4865688" cy="347663"/>
          </a:xfrm>
          <a:prstGeom prst="rect">
            <a:avLst/>
          </a:prstGeom>
        </p:spPr>
        <p:txBody>
          <a:bodyPr lIns="0" tIns="0" rIns="0" bIns="0" anchor="ctr"/>
          <a:lstStyle/>
          <a:p>
            <a:pPr marL="12700" algn="ctr" eaLnBrk="1" fontAlgn="auto" hangingPunct="1">
              <a:lnSpc>
                <a:spcPts val="2991"/>
              </a:lnSpc>
              <a:spcBef>
                <a:spcPts val="149"/>
              </a:spcBef>
              <a:spcAft>
                <a:spcPts val="0"/>
              </a:spcAft>
              <a:defRPr/>
            </a:pPr>
            <a:r>
              <a:rPr lang="id-ID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 Heiti Std B" panose="020B0700000000000000" pitchFamily="34" charset="-128"/>
                <a:ea typeface="Adobe Fan Heiti Std B" panose="020B0700000000000000" pitchFamily="34" charset="-128"/>
                <a:cs typeface="Agency FB"/>
              </a:rPr>
              <a:t>PERILAKU MEMBANGUN BUDAYA </a:t>
            </a:r>
            <a:endParaRPr lang="id-ID" sz="28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Fan Heiti Std B" panose="020B0700000000000000" pitchFamily="34" charset="-128"/>
              <a:ea typeface="Adobe Fan Heiti Std B" panose="020B0700000000000000" pitchFamily="34" charset="-128"/>
              <a:cs typeface="Agency FB"/>
            </a:endParaRPr>
          </a:p>
        </p:txBody>
      </p:sp>
      <p:sp>
        <p:nvSpPr>
          <p:cNvPr id="37904" name="TextBox 4">
            <a:extLst>
              <a:ext uri="{FF2B5EF4-FFF2-40B4-BE49-F238E27FC236}">
                <a16:creationId xmlns:a16="http://schemas.microsoft.com/office/drawing/2014/main" id="{E79466FD-3E61-48A9-9449-F7E81491A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3" y="587375"/>
            <a:ext cx="2263775" cy="23083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d-ID" altLang="id-ID" sz="1800" b="1" dirty="0">
                <a:latin typeface="Arial Black" panose="020B0A04020102020204" pitchFamily="34" charset="0"/>
              </a:rPr>
              <a:t>INTEGRITY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d-ID" altLang="id-ID" sz="1800" b="1" dirty="0">
                <a:latin typeface="Arial Black" panose="020B0A04020102020204" pitchFamily="34" charset="0"/>
              </a:rPr>
              <a:t>Is Doing the RIGHT THING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d-ID" altLang="id-ID" sz="1800" b="1" dirty="0">
                <a:latin typeface="Arial Black" panose="020B0A04020102020204" pitchFamily="34" charset="0"/>
              </a:rPr>
              <a:t>Even when No. One is wathching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d-ID" altLang="id-ID" sz="1800" b="1" dirty="0">
                <a:latin typeface="Arial Black" panose="020B0A04020102020204" pitchFamily="34" charset="0"/>
              </a:rPr>
              <a:t>		c.s Lewis  </a:t>
            </a:r>
            <a:endParaRPr lang="en-US" altLang="id-ID" sz="1800" b="1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>
            <a:extLst>
              <a:ext uri="{FF2B5EF4-FFF2-40B4-BE49-F238E27FC236}">
                <a16:creationId xmlns:a16="http://schemas.microsoft.com/office/drawing/2014/main" id="{869D7213-4EDF-4072-A3E1-B6EC33F58B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73"/>
          <a:stretch>
            <a:fillRect/>
          </a:stretch>
        </p:blipFill>
        <p:spPr bwMode="auto">
          <a:xfrm>
            <a:off x="0" y="0"/>
            <a:ext cx="1692275" cy="1636713"/>
          </a:xfrm>
          <a:prstGeom prst="rect">
            <a:avLst/>
          </a:prstGeom>
          <a:solidFill>
            <a:srgbClr val="FFC000"/>
          </a:solidFill>
          <a:ln>
            <a:noFill/>
          </a:ln>
        </p:spPr>
      </p:pic>
      <p:grpSp>
        <p:nvGrpSpPr>
          <p:cNvPr id="38915" name="Group 23">
            <a:extLst>
              <a:ext uri="{FF2B5EF4-FFF2-40B4-BE49-F238E27FC236}">
                <a16:creationId xmlns:a16="http://schemas.microsoft.com/office/drawing/2014/main" id="{2419D0FB-17C4-41E1-9574-737A614EBDD2}"/>
              </a:ext>
            </a:extLst>
          </p:cNvPr>
          <p:cNvGrpSpPr>
            <a:grpSpLocks/>
          </p:cNvGrpSpPr>
          <p:nvPr/>
        </p:nvGrpSpPr>
        <p:grpSpPr bwMode="auto">
          <a:xfrm>
            <a:off x="996950" y="1216025"/>
            <a:ext cx="3051175" cy="4341813"/>
            <a:chOff x="475569" y="1902099"/>
            <a:chExt cx="2012055" cy="2910792"/>
          </a:xfrm>
        </p:grpSpPr>
        <p:pic>
          <p:nvPicPr>
            <p:cNvPr id="38931" name="Picture 11">
              <a:extLst>
                <a:ext uri="{FF2B5EF4-FFF2-40B4-BE49-F238E27FC236}">
                  <a16:creationId xmlns:a16="http://schemas.microsoft.com/office/drawing/2014/main" id="{0BF5D38C-790F-4FD3-9E48-393E81385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569" y="1902099"/>
              <a:ext cx="1927980" cy="192798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32" name="TextBox 12">
              <a:extLst>
                <a:ext uri="{FF2B5EF4-FFF2-40B4-BE49-F238E27FC236}">
                  <a16:creationId xmlns:a16="http://schemas.microsoft.com/office/drawing/2014/main" id="{A6E9C356-33E1-4643-BCA8-1B87D8653E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9644" y="3760618"/>
              <a:ext cx="1927980" cy="1052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id-ID" sz="2400" b="1" dirty="0" err="1">
                  <a:solidFill>
                    <a:schemeClr val="accent5">
                      <a:lumMod val="75000"/>
                    </a:schemeClr>
                  </a:solidFill>
                  <a:latin typeface="Arial Black" panose="020B0A04020102020204" pitchFamily="34" charset="0"/>
                </a:rPr>
                <a:t>Selalu</a:t>
              </a:r>
              <a:r>
                <a:rPr lang="en-US" altLang="id-ID" sz="2400" b="1" dirty="0">
                  <a:solidFill>
                    <a:schemeClr val="accent5">
                      <a:lumMod val="75000"/>
                    </a:schemeClr>
                  </a:solidFill>
                  <a:latin typeface="Arial Black" panose="020B0A04020102020204" pitchFamily="34" charset="0"/>
                </a:rPr>
                <a:t> </a:t>
              </a:r>
              <a:r>
                <a:rPr lang="en-US" altLang="id-ID" sz="2400" b="1" dirty="0" err="1">
                  <a:solidFill>
                    <a:schemeClr val="accent5">
                      <a:lumMod val="75000"/>
                    </a:schemeClr>
                  </a:solidFill>
                  <a:latin typeface="Arial Black" panose="020B0A04020102020204" pitchFamily="34" charset="0"/>
                </a:rPr>
                <a:t>mencari</a:t>
              </a:r>
              <a:r>
                <a:rPr lang="en-US" altLang="id-ID" sz="2400" b="1" dirty="0">
                  <a:solidFill>
                    <a:schemeClr val="accent5">
                      <a:lumMod val="75000"/>
                    </a:schemeClr>
                  </a:solidFill>
                  <a:latin typeface="Arial Black" panose="020B0A04020102020204" pitchFamily="34" charset="0"/>
                </a:rPr>
                <a:t> </a:t>
              </a:r>
              <a:r>
                <a:rPr lang="en-US" altLang="id-ID" sz="2400" b="1" dirty="0" err="1">
                  <a:solidFill>
                    <a:schemeClr val="accent5">
                      <a:lumMod val="75000"/>
                    </a:schemeClr>
                  </a:solidFill>
                  <a:latin typeface="Arial Black" panose="020B0A04020102020204" pitchFamily="34" charset="0"/>
                </a:rPr>
                <a:t>tahu</a:t>
              </a:r>
              <a:r>
                <a:rPr lang="en-US" altLang="id-ID" sz="2400" b="1" dirty="0">
                  <a:solidFill>
                    <a:schemeClr val="accent5">
                      <a:lumMod val="75000"/>
                    </a:schemeClr>
                  </a:solidFill>
                  <a:latin typeface="Arial Black" panose="020B0A04020102020204" pitchFamily="34" charset="0"/>
                </a:rPr>
                <a:t> </a:t>
              </a:r>
              <a:r>
                <a:rPr lang="en-US" altLang="id-ID" sz="2400" b="1" dirty="0" err="1">
                  <a:solidFill>
                    <a:schemeClr val="accent5">
                      <a:lumMod val="75000"/>
                    </a:schemeClr>
                  </a:solidFill>
                  <a:latin typeface="Arial Black" panose="020B0A04020102020204" pitchFamily="34" charset="0"/>
                </a:rPr>
                <a:t>kebutuhan</a:t>
              </a:r>
              <a:r>
                <a:rPr lang="en-US" altLang="id-ID" sz="2400" b="1" dirty="0">
                  <a:solidFill>
                    <a:schemeClr val="accent5">
                      <a:lumMod val="75000"/>
                    </a:schemeClr>
                  </a:solidFill>
                  <a:latin typeface="Arial Black" panose="020B0A04020102020204" pitchFamily="34" charset="0"/>
                </a:rPr>
                <a:t> </a:t>
              </a:r>
              <a:r>
                <a:rPr lang="en-US" altLang="id-ID" sz="2400" b="1" dirty="0" err="1">
                  <a:solidFill>
                    <a:schemeClr val="accent5">
                      <a:lumMod val="75000"/>
                    </a:schemeClr>
                  </a:solidFill>
                  <a:latin typeface="Arial Black" panose="020B0A04020102020204" pitchFamily="34" charset="0"/>
                </a:rPr>
                <a:t>pengguna</a:t>
              </a:r>
              <a:r>
                <a:rPr lang="en-US" altLang="id-ID" sz="2400" b="1" dirty="0">
                  <a:solidFill>
                    <a:schemeClr val="accent5">
                      <a:lumMod val="75000"/>
                    </a:schemeClr>
                  </a:solidFill>
                  <a:latin typeface="Arial Black" panose="020B0A04020102020204" pitchFamily="34" charset="0"/>
                </a:rPr>
                <a:t> </a:t>
              </a:r>
              <a:r>
                <a:rPr lang="en-US" altLang="id-ID" sz="2400" b="1" dirty="0" err="1">
                  <a:solidFill>
                    <a:schemeClr val="accent5">
                      <a:lumMod val="75000"/>
                    </a:schemeClr>
                  </a:solidFill>
                  <a:latin typeface="Arial Black" panose="020B0A04020102020204" pitchFamily="34" charset="0"/>
                </a:rPr>
                <a:t>layanan</a:t>
              </a:r>
              <a:endParaRPr lang="en-US" altLang="id-ID" sz="24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38916" name="Group 22">
            <a:extLst>
              <a:ext uri="{FF2B5EF4-FFF2-40B4-BE49-F238E27FC236}">
                <a16:creationId xmlns:a16="http://schemas.microsoft.com/office/drawing/2014/main" id="{DA3C05E7-C8E0-496B-A242-98E2DAD498E7}"/>
              </a:ext>
            </a:extLst>
          </p:cNvPr>
          <p:cNvGrpSpPr>
            <a:grpSpLocks/>
          </p:cNvGrpSpPr>
          <p:nvPr/>
        </p:nvGrpSpPr>
        <p:grpSpPr bwMode="auto">
          <a:xfrm>
            <a:off x="4419600" y="1030288"/>
            <a:ext cx="3268663" cy="4754562"/>
            <a:chOff x="2891387" y="1815943"/>
            <a:chExt cx="2699657" cy="3888160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6" name="Triangle 5">
              <a:extLst>
                <a:ext uri="{FF2B5EF4-FFF2-40B4-BE49-F238E27FC236}">
                  <a16:creationId xmlns:a16="http://schemas.microsoft.com/office/drawing/2014/main" id="{7DD92DB2-70DF-454A-896C-624D2CBAA58E}"/>
                </a:ext>
              </a:extLst>
            </p:cNvPr>
            <p:cNvSpPr/>
            <p:nvPr/>
          </p:nvSpPr>
          <p:spPr>
            <a:xfrm>
              <a:off x="3752813" y="1815943"/>
              <a:ext cx="976806" cy="876296"/>
            </a:xfrm>
            <a:prstGeom prst="triangl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Trapezoid 6">
              <a:extLst>
                <a:ext uri="{FF2B5EF4-FFF2-40B4-BE49-F238E27FC236}">
                  <a16:creationId xmlns:a16="http://schemas.microsoft.com/office/drawing/2014/main" id="{36091A6D-8223-4CEF-B0AE-F1C8221BF6B0}"/>
                </a:ext>
              </a:extLst>
            </p:cNvPr>
            <p:cNvSpPr/>
            <p:nvPr/>
          </p:nvSpPr>
          <p:spPr>
            <a:xfrm>
              <a:off x="3326689" y="2692239"/>
              <a:ext cx="1829054" cy="759457"/>
            </a:xfrm>
            <a:prstGeom prst="trapezoid">
              <a:avLst>
                <a:gd name="adj" fmla="val 57184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Trapezoid 7">
              <a:extLst>
                <a:ext uri="{FF2B5EF4-FFF2-40B4-BE49-F238E27FC236}">
                  <a16:creationId xmlns:a16="http://schemas.microsoft.com/office/drawing/2014/main" id="{88A0A917-B4F3-44DB-A7F2-1F23C1BC782F}"/>
                </a:ext>
              </a:extLst>
            </p:cNvPr>
            <p:cNvSpPr/>
            <p:nvPr/>
          </p:nvSpPr>
          <p:spPr>
            <a:xfrm>
              <a:off x="2891387" y="3451697"/>
              <a:ext cx="2699657" cy="756860"/>
            </a:xfrm>
            <a:prstGeom prst="trapezoid">
              <a:avLst>
                <a:gd name="adj" fmla="val 57184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8926" name="TextBox 8">
              <a:extLst>
                <a:ext uri="{FF2B5EF4-FFF2-40B4-BE49-F238E27FC236}">
                  <a16:creationId xmlns:a16="http://schemas.microsoft.com/office/drawing/2014/main" id="{A4C13AC6-1695-4379-B412-C7A03CDC11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4731" y="4420308"/>
              <a:ext cx="2302688" cy="128379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id-ID" sz="2400" b="1" dirty="0" err="1">
                  <a:solidFill>
                    <a:schemeClr val="accent5">
                      <a:lumMod val="75000"/>
                    </a:schemeClr>
                  </a:solidFill>
                  <a:latin typeface="Arial Black" panose="020B0A04020102020204" pitchFamily="34" charset="0"/>
                </a:rPr>
                <a:t>Keterkaitan</a:t>
              </a:r>
              <a:r>
                <a:rPr lang="en-US" altLang="id-ID" sz="2400" b="1" dirty="0">
                  <a:solidFill>
                    <a:schemeClr val="accent5">
                      <a:lumMod val="75000"/>
                    </a:schemeClr>
                  </a:solidFill>
                  <a:latin typeface="Arial Black" panose="020B0A04020102020204" pitchFamily="34" charset="0"/>
                </a:rPr>
                <a:t> </a:t>
              </a:r>
              <a:r>
                <a:rPr lang="en-US" altLang="id-ID" sz="2400" b="1" dirty="0" err="1">
                  <a:solidFill>
                    <a:schemeClr val="accent5">
                      <a:lumMod val="75000"/>
                    </a:schemeClr>
                  </a:solidFill>
                  <a:latin typeface="Arial Black" panose="020B0A04020102020204" pitchFamily="34" charset="0"/>
                </a:rPr>
                <a:t>antara</a:t>
              </a:r>
              <a:r>
                <a:rPr lang="en-US" altLang="id-ID" sz="2400" b="1" dirty="0">
                  <a:solidFill>
                    <a:schemeClr val="accent5">
                      <a:lumMod val="75000"/>
                    </a:schemeClr>
                  </a:solidFill>
                  <a:latin typeface="Arial Black" panose="020B0A04020102020204" pitchFamily="34" charset="0"/>
                </a:rPr>
                <a:t> </a:t>
              </a:r>
              <a:r>
                <a:rPr lang="en-US" altLang="id-ID" sz="2400" b="1" dirty="0" err="1">
                  <a:solidFill>
                    <a:schemeClr val="accent5">
                      <a:lumMod val="75000"/>
                    </a:schemeClr>
                  </a:solidFill>
                  <a:latin typeface="Arial Black" panose="020B0A04020102020204" pitchFamily="34" charset="0"/>
                </a:rPr>
                <a:t>tujuan</a:t>
              </a:r>
              <a:r>
                <a:rPr lang="en-US" altLang="id-ID" sz="2400" b="1" dirty="0">
                  <a:solidFill>
                    <a:schemeClr val="accent5">
                      <a:lumMod val="75000"/>
                    </a:schemeClr>
                  </a:solidFill>
                  <a:latin typeface="Arial Black" panose="020B0A04020102020204" pitchFamily="34" charset="0"/>
                </a:rPr>
                <a:t> </a:t>
              </a:r>
              <a:r>
                <a:rPr lang="en-US" altLang="id-ID" sz="2400" b="1" dirty="0" err="1">
                  <a:solidFill>
                    <a:schemeClr val="accent5">
                      <a:lumMod val="75000"/>
                    </a:schemeClr>
                  </a:solidFill>
                  <a:latin typeface="Arial Black" panose="020B0A04020102020204" pitchFamily="34" charset="0"/>
                </a:rPr>
                <a:t>organisasi</a:t>
              </a:r>
              <a:r>
                <a:rPr lang="en-US" altLang="id-ID" sz="2400" b="1" dirty="0">
                  <a:solidFill>
                    <a:schemeClr val="accent5">
                      <a:lumMod val="75000"/>
                    </a:schemeClr>
                  </a:solidFill>
                  <a:latin typeface="Arial Black" panose="020B0A04020102020204" pitchFamily="34" charset="0"/>
                </a:rPr>
                <a:t> dan </a:t>
              </a:r>
              <a:r>
                <a:rPr lang="en-US" altLang="id-ID" sz="2400" b="1" dirty="0" err="1">
                  <a:solidFill>
                    <a:schemeClr val="accent5">
                      <a:lumMod val="75000"/>
                    </a:schemeClr>
                  </a:solidFill>
                  <a:latin typeface="Arial Black" panose="020B0A04020102020204" pitchFamily="34" charset="0"/>
                </a:rPr>
                <a:t>tujuan</a:t>
              </a:r>
              <a:r>
                <a:rPr lang="en-US" altLang="id-ID" sz="2400" b="1" dirty="0">
                  <a:solidFill>
                    <a:schemeClr val="accent5">
                      <a:lumMod val="75000"/>
                    </a:schemeClr>
                  </a:solidFill>
                  <a:latin typeface="Arial Black" panose="020B0A04020102020204" pitchFamily="34" charset="0"/>
                </a:rPr>
                <a:t> </a:t>
              </a:r>
              <a:r>
                <a:rPr lang="en-US" altLang="id-ID" sz="2400" b="1" dirty="0" err="1">
                  <a:solidFill>
                    <a:schemeClr val="accent5">
                      <a:lumMod val="75000"/>
                    </a:schemeClr>
                  </a:solidFill>
                  <a:latin typeface="Arial Black" panose="020B0A04020102020204" pitchFamily="34" charset="0"/>
                </a:rPr>
                <a:t>individu</a:t>
              </a:r>
              <a:endParaRPr lang="en-US" altLang="id-ID" sz="24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38927" name="TextBox 9">
              <a:extLst>
                <a:ext uri="{FF2B5EF4-FFF2-40B4-BE49-F238E27FC236}">
                  <a16:creationId xmlns:a16="http://schemas.microsoft.com/office/drawing/2014/main" id="{FBD761A3-075F-4C98-A703-EBB05309A3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63" y="2237050"/>
              <a:ext cx="860988" cy="32724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id-ID" altLang="id-ID" sz="2000" b="1"/>
                <a:t>TUJUAN</a:t>
              </a:r>
              <a:endParaRPr lang="en-US" altLang="id-ID" sz="2000" b="1"/>
            </a:p>
          </p:txBody>
        </p:sp>
        <p:sp>
          <p:nvSpPr>
            <p:cNvPr id="38928" name="TextBox 10">
              <a:extLst>
                <a:ext uri="{FF2B5EF4-FFF2-40B4-BE49-F238E27FC236}">
                  <a16:creationId xmlns:a16="http://schemas.microsoft.com/office/drawing/2014/main" id="{8B20A154-125B-46EB-9CD1-A437AD4F88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5602" y="3664379"/>
              <a:ext cx="2050275" cy="30203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id-ID" sz="1600" b="1" dirty="0">
                  <a:solidFill>
                    <a:schemeClr val="accent5">
                      <a:lumMod val="75000"/>
                    </a:schemeClr>
                  </a:solidFill>
                  <a:latin typeface="Arial Black" panose="020B0A04020102020204" pitchFamily="34" charset="0"/>
                </a:rPr>
                <a:t>T</a:t>
              </a:r>
              <a:r>
                <a:rPr lang="en-US" altLang="id-ID" sz="1800" b="1" dirty="0">
                  <a:solidFill>
                    <a:schemeClr val="accent5">
                      <a:lumMod val="75000"/>
                    </a:schemeClr>
                  </a:solidFill>
                  <a:latin typeface="Arial Black" panose="020B0A04020102020204" pitchFamily="34" charset="0"/>
                </a:rPr>
                <a:t>ARGET INDIVIDU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DA63B4D5-9F6C-4181-9C45-FA9550148655}"/>
                </a:ext>
              </a:extLst>
            </p:cNvPr>
            <p:cNvCxnSpPr/>
            <p:nvPr/>
          </p:nvCxnSpPr>
          <p:spPr>
            <a:xfrm flipH="1">
              <a:off x="3061836" y="1967834"/>
              <a:ext cx="938783" cy="1695472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E7046C6B-4B50-4EEF-B449-2A0F5807FCDF}"/>
                </a:ext>
              </a:extLst>
            </p:cNvPr>
            <p:cNvCxnSpPr/>
            <p:nvPr/>
          </p:nvCxnSpPr>
          <p:spPr>
            <a:xfrm flipH="1" flipV="1">
              <a:off x="4477878" y="1967834"/>
              <a:ext cx="938783" cy="1695472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917" name="Group 21">
            <a:extLst>
              <a:ext uri="{FF2B5EF4-FFF2-40B4-BE49-F238E27FC236}">
                <a16:creationId xmlns:a16="http://schemas.microsoft.com/office/drawing/2014/main" id="{192178C4-24CA-4D0F-9D5B-C88D9AB307AB}"/>
              </a:ext>
            </a:extLst>
          </p:cNvPr>
          <p:cNvGrpSpPr>
            <a:grpSpLocks/>
          </p:cNvGrpSpPr>
          <p:nvPr/>
        </p:nvGrpSpPr>
        <p:grpSpPr bwMode="auto">
          <a:xfrm>
            <a:off x="8532813" y="1751013"/>
            <a:ext cx="3251200" cy="4075112"/>
            <a:chOff x="6004526" y="2104686"/>
            <a:chExt cx="2641831" cy="3093753"/>
          </a:xfrm>
          <a:solidFill>
            <a:srgbClr val="FFFF00"/>
          </a:solidFill>
        </p:grpSpPr>
        <p:pic>
          <p:nvPicPr>
            <p:cNvPr id="38921" name="Picture 19">
              <a:extLst>
                <a:ext uri="{FF2B5EF4-FFF2-40B4-BE49-F238E27FC236}">
                  <a16:creationId xmlns:a16="http://schemas.microsoft.com/office/drawing/2014/main" id="{89348E1F-A6EA-496C-8760-ADC14E7D1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748" y="2104686"/>
              <a:ext cx="1984325" cy="187018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22" name="TextBox 20">
              <a:extLst>
                <a:ext uri="{FF2B5EF4-FFF2-40B4-BE49-F238E27FC236}">
                  <a16:creationId xmlns:a16="http://schemas.microsoft.com/office/drawing/2014/main" id="{782E5796-1B85-49B4-B73B-547B94E59A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04526" y="4006970"/>
              <a:ext cx="2641831" cy="119146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id-ID" sz="2400" b="1" dirty="0" err="1">
                  <a:solidFill>
                    <a:schemeClr val="accent5">
                      <a:lumMod val="75000"/>
                    </a:schemeClr>
                  </a:solidFill>
                  <a:latin typeface="Arial Black" panose="020B0A04020102020204" pitchFamily="34" charset="0"/>
                </a:rPr>
                <a:t>Keterkaitan</a:t>
              </a:r>
              <a:r>
                <a:rPr lang="en-US" altLang="id-ID" sz="2400" b="1" dirty="0">
                  <a:solidFill>
                    <a:schemeClr val="accent5">
                      <a:lumMod val="75000"/>
                    </a:schemeClr>
                  </a:solidFill>
                  <a:latin typeface="Arial Black" panose="020B0A04020102020204" pitchFamily="34" charset="0"/>
                </a:rPr>
                <a:t> </a:t>
              </a:r>
              <a:r>
                <a:rPr lang="en-US" altLang="id-ID" sz="2400" b="1" dirty="0" err="1">
                  <a:solidFill>
                    <a:schemeClr val="accent5">
                      <a:lumMod val="75000"/>
                    </a:schemeClr>
                  </a:solidFill>
                  <a:latin typeface="Arial Black" panose="020B0A04020102020204" pitchFamily="34" charset="0"/>
                </a:rPr>
                <a:t>antara</a:t>
              </a:r>
              <a:r>
                <a:rPr lang="en-US" altLang="id-ID" sz="2400" b="1" dirty="0">
                  <a:solidFill>
                    <a:schemeClr val="accent5">
                      <a:lumMod val="75000"/>
                    </a:schemeClr>
                  </a:solidFill>
                  <a:latin typeface="Arial Black" panose="020B0A04020102020204" pitchFamily="34" charset="0"/>
                </a:rPr>
                <a:t> </a:t>
              </a:r>
              <a:r>
                <a:rPr lang="en-US" altLang="id-ID" sz="2400" b="1" dirty="0" err="1">
                  <a:solidFill>
                    <a:schemeClr val="accent5">
                      <a:lumMod val="75000"/>
                    </a:schemeClr>
                  </a:solidFill>
                  <a:latin typeface="Arial Black" panose="020B0A04020102020204" pitchFamily="34" charset="0"/>
                </a:rPr>
                <a:t>tunjangan</a:t>
              </a:r>
              <a:r>
                <a:rPr lang="en-US" altLang="id-ID" sz="2400" b="1" dirty="0">
                  <a:solidFill>
                    <a:schemeClr val="accent5">
                      <a:lumMod val="75000"/>
                    </a:schemeClr>
                  </a:solidFill>
                  <a:latin typeface="Arial Black" panose="020B0A04020102020204" pitchFamily="34" charset="0"/>
                </a:rPr>
                <a:t> </a:t>
              </a:r>
              <a:r>
                <a:rPr lang="en-US" altLang="id-ID" sz="2400" b="1" dirty="0" err="1">
                  <a:solidFill>
                    <a:schemeClr val="accent5">
                      <a:lumMod val="75000"/>
                    </a:schemeClr>
                  </a:solidFill>
                  <a:latin typeface="Arial Black" panose="020B0A04020102020204" pitchFamily="34" charset="0"/>
                </a:rPr>
                <a:t>kinerja</a:t>
              </a:r>
              <a:r>
                <a:rPr lang="en-US" altLang="id-ID" sz="2400" b="1" dirty="0">
                  <a:solidFill>
                    <a:schemeClr val="accent5">
                      <a:lumMod val="75000"/>
                    </a:schemeClr>
                  </a:solidFill>
                  <a:latin typeface="Arial Black" panose="020B0A04020102020204" pitchFamily="34" charset="0"/>
                </a:rPr>
                <a:t> </a:t>
              </a:r>
              <a:r>
                <a:rPr lang="en-US" altLang="id-ID" sz="2400" b="1" dirty="0" err="1">
                  <a:solidFill>
                    <a:schemeClr val="accent5">
                      <a:lumMod val="75000"/>
                    </a:schemeClr>
                  </a:solidFill>
                  <a:latin typeface="Arial Black" panose="020B0A04020102020204" pitchFamily="34" charset="0"/>
                </a:rPr>
                <a:t>dengan</a:t>
              </a:r>
              <a:r>
                <a:rPr lang="en-US" altLang="id-ID" sz="2400" b="1" dirty="0">
                  <a:solidFill>
                    <a:schemeClr val="accent5">
                      <a:lumMod val="75000"/>
                    </a:schemeClr>
                  </a:solidFill>
                  <a:latin typeface="Arial Black" panose="020B0A04020102020204" pitchFamily="34" charset="0"/>
                </a:rPr>
                <a:t> </a:t>
              </a:r>
              <a:r>
                <a:rPr lang="en-US" altLang="id-ID" sz="2400" b="1" dirty="0" err="1">
                  <a:solidFill>
                    <a:schemeClr val="accent5">
                      <a:lumMod val="75000"/>
                    </a:schemeClr>
                  </a:solidFill>
                  <a:latin typeface="Arial Black" panose="020B0A04020102020204" pitchFamily="34" charset="0"/>
                </a:rPr>
                <a:t>kinerja</a:t>
              </a:r>
              <a:r>
                <a:rPr lang="en-US" altLang="id-ID" sz="2400" b="1" dirty="0">
                  <a:solidFill>
                    <a:schemeClr val="accent5">
                      <a:lumMod val="75000"/>
                    </a:schemeClr>
                  </a:solidFill>
                  <a:latin typeface="Arial Black" panose="020B0A04020102020204" pitchFamily="34" charset="0"/>
                </a:rPr>
                <a:t> </a:t>
              </a:r>
              <a:r>
                <a:rPr lang="en-US" altLang="id-ID" sz="2400" b="1" dirty="0" err="1">
                  <a:solidFill>
                    <a:schemeClr val="accent5">
                      <a:lumMod val="75000"/>
                    </a:schemeClr>
                  </a:solidFill>
                  <a:latin typeface="Arial Black" panose="020B0A04020102020204" pitchFamily="34" charset="0"/>
                </a:rPr>
                <a:t>organisasi</a:t>
              </a:r>
              <a:endParaRPr lang="en-US" altLang="id-ID" sz="24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20" name="Rounded Rectangle 53">
            <a:extLst>
              <a:ext uri="{FF2B5EF4-FFF2-40B4-BE49-F238E27FC236}">
                <a16:creationId xmlns:a16="http://schemas.microsoft.com/office/drawing/2014/main" id="{EBE9DB85-F560-470C-808E-728D0EFD9A09}"/>
              </a:ext>
            </a:extLst>
          </p:cNvPr>
          <p:cNvSpPr/>
          <p:nvPr/>
        </p:nvSpPr>
        <p:spPr>
          <a:xfrm>
            <a:off x="1781031" y="234180"/>
            <a:ext cx="7414484" cy="825955"/>
          </a:xfrm>
          <a:prstGeom prst="roundRect">
            <a:avLst>
              <a:gd name="adj" fmla="val 87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BUDAYA KERJA</a:t>
            </a:r>
            <a:r>
              <a:rPr lang="id-ID" sz="24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BERORIENTASI HASIL (KINERJA)</a:t>
            </a:r>
            <a:endParaRPr lang="en-ID" sz="24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>
            <a:extLst>
              <a:ext uri="{FF2B5EF4-FFF2-40B4-BE49-F238E27FC236}">
                <a16:creationId xmlns:a16="http://schemas.microsoft.com/office/drawing/2014/main" id="{6976BC94-FC7B-4182-B604-46514A631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513" y="25400"/>
            <a:ext cx="1711325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>
            <a:extLst>
              <a:ext uri="{FF2B5EF4-FFF2-40B4-BE49-F238E27FC236}">
                <a16:creationId xmlns:a16="http://schemas.microsoft.com/office/drawing/2014/main" id="{B9BAD76E-7670-4AA0-AEEB-AEAB911DF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945"/>
          <a:stretch>
            <a:fillRect/>
          </a:stretch>
        </p:blipFill>
        <p:spPr bwMode="auto">
          <a:xfrm>
            <a:off x="6769100" y="1255713"/>
            <a:ext cx="2165350" cy="121443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</p:pic>
      <p:pic>
        <p:nvPicPr>
          <p:cNvPr id="39940" name="Picture 5">
            <a:extLst>
              <a:ext uri="{FF2B5EF4-FFF2-40B4-BE49-F238E27FC236}">
                <a16:creationId xmlns:a16="http://schemas.microsoft.com/office/drawing/2014/main" id="{08B080BC-98B3-4A04-8BF3-0C5410CCAD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75" y="1255713"/>
            <a:ext cx="1393825" cy="214153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9941" name="Picture 6">
            <a:extLst>
              <a:ext uri="{FF2B5EF4-FFF2-40B4-BE49-F238E27FC236}">
                <a16:creationId xmlns:a16="http://schemas.microsoft.com/office/drawing/2014/main" id="{7715E61E-66AA-44A2-9EC0-822D132B32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1868488"/>
            <a:ext cx="1628775" cy="1628775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39942" name="Picture 7">
            <a:extLst>
              <a:ext uri="{FF2B5EF4-FFF2-40B4-BE49-F238E27FC236}">
                <a16:creationId xmlns:a16="http://schemas.microsoft.com/office/drawing/2014/main" id="{FE000F92-1692-4D7E-8D94-B91CD6B9A5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1213" y="301625"/>
            <a:ext cx="2211387" cy="246221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</p:pic>
      <p:sp>
        <p:nvSpPr>
          <p:cNvPr id="39943" name="TextBox 8">
            <a:extLst>
              <a:ext uri="{FF2B5EF4-FFF2-40B4-BE49-F238E27FC236}">
                <a16:creationId xmlns:a16="http://schemas.microsoft.com/office/drawing/2014/main" id="{6BA92E18-71DA-4E77-803B-966078AC02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725" y="3760788"/>
            <a:ext cx="2306638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d-ID" sz="1800">
                <a:solidFill>
                  <a:srgbClr val="FF0000"/>
                </a:solidFill>
                <a:latin typeface="Arial Black" panose="020B0A04020102020204" pitchFamily="34" charset="0"/>
              </a:rPr>
              <a:t>Kesadaran akan satu tujuan besar yang akan dicapai dan tidak dapat dilakukan sendiri kecuali</a:t>
            </a:r>
            <a:r>
              <a:rPr lang="id-ID" altLang="id-ID" sz="1800">
                <a:solidFill>
                  <a:srgbClr val="FF0000"/>
                </a:solidFill>
                <a:latin typeface="Arial Black" panose="020B0A04020102020204" pitchFamily="34" charset="0"/>
              </a:rPr>
              <a:t> dengan </a:t>
            </a:r>
            <a:r>
              <a:rPr lang="en-US" altLang="id-ID" sz="1800">
                <a:solidFill>
                  <a:srgbClr val="FF0000"/>
                </a:solidFill>
                <a:latin typeface="Arial Black" panose="020B0A04020102020204" pitchFamily="34" charset="0"/>
              </a:rPr>
              <a:t> bekerjasama </a:t>
            </a:r>
            <a:r>
              <a:rPr lang="id-ID" altLang="id-ID" sz="1800">
                <a:solidFill>
                  <a:srgbClr val="FF0000"/>
                </a:solidFill>
                <a:latin typeface="Arial Black" panose="020B0A04020102020204" pitchFamily="34" charset="0"/>
              </a:rPr>
              <a:t> di Internal  </a:t>
            </a:r>
            <a:r>
              <a:rPr lang="en-US" altLang="id-ID" sz="1800">
                <a:solidFill>
                  <a:srgbClr val="FF0000"/>
                </a:solidFill>
                <a:latin typeface="Arial Black" panose="020B0A04020102020204" pitchFamily="34" charset="0"/>
              </a:rPr>
              <a:t> instansi </a:t>
            </a:r>
          </a:p>
        </p:txBody>
      </p:sp>
      <p:sp>
        <p:nvSpPr>
          <p:cNvPr id="39944" name="TextBox 9">
            <a:extLst>
              <a:ext uri="{FF2B5EF4-FFF2-40B4-BE49-F238E27FC236}">
                <a16:creationId xmlns:a16="http://schemas.microsoft.com/office/drawing/2014/main" id="{9CD26AA3-8231-4390-BD1C-7BFF2DFF1A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5075" y="3482975"/>
            <a:ext cx="2390775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d-ID" sz="1800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Saling</a:t>
            </a:r>
            <a:r>
              <a:rPr lang="en-US" altLang="id-ID" sz="18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800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menghormati</a:t>
            </a:r>
            <a:r>
              <a:rPr lang="en-US" altLang="id-ID" sz="18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800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peran</a:t>
            </a:r>
            <a:r>
              <a:rPr lang="en-US" altLang="id-ID" sz="18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en-US" altLang="id-ID" sz="1800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tugas</a:t>
            </a:r>
            <a:r>
              <a:rPr lang="en-US" altLang="id-ID" sz="18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dan </a:t>
            </a:r>
            <a:r>
              <a:rPr lang="en-US" altLang="id-ID" sz="1800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fungsi</a:t>
            </a:r>
            <a:r>
              <a:rPr lang="en-US" altLang="id-ID" sz="18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masing-masing </a:t>
            </a:r>
            <a:r>
              <a:rPr lang="en-US" altLang="id-ID" sz="1800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instansi</a:t>
            </a:r>
            <a:r>
              <a:rPr lang="en-US" altLang="id-ID" sz="18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800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pemerintah</a:t>
            </a:r>
            <a:r>
              <a:rPr lang="en-US" altLang="id-ID" sz="18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800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dalam</a:t>
            </a:r>
            <a:r>
              <a:rPr lang="en-US" altLang="id-ID" sz="18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800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mendukung</a:t>
            </a:r>
            <a:r>
              <a:rPr lang="en-US" altLang="id-ID" sz="18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800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pencapaian</a:t>
            </a:r>
            <a:r>
              <a:rPr lang="en-US" altLang="id-ID" sz="18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800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tugas</a:t>
            </a:r>
            <a:r>
              <a:rPr lang="en-US" altLang="id-ID" sz="18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/</a:t>
            </a:r>
            <a:r>
              <a:rPr lang="en-US" altLang="id-ID" sz="1800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tujuan</a:t>
            </a:r>
            <a:r>
              <a:rPr lang="en-US" altLang="id-ID" sz="18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800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tertentu</a:t>
            </a:r>
            <a:endParaRPr lang="en-US" altLang="id-ID" sz="18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9945" name="TextBox 10">
            <a:extLst>
              <a:ext uri="{FF2B5EF4-FFF2-40B4-BE49-F238E27FC236}">
                <a16:creationId xmlns:a16="http://schemas.microsoft.com/office/drawing/2014/main" id="{D280833C-B78A-4697-AE12-3A44401A8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4838" y="3021013"/>
            <a:ext cx="216535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d-ID" sz="2000" dirty="0" err="1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Komunikasi</a:t>
            </a:r>
            <a:r>
              <a:rPr lang="en-US" altLang="id-ID" sz="20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dan </a:t>
            </a:r>
            <a:r>
              <a:rPr lang="en-US" altLang="id-ID" sz="2000" dirty="0" err="1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koordinasi</a:t>
            </a:r>
            <a:r>
              <a:rPr lang="en-US" altLang="id-ID" sz="20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yang </a:t>
            </a:r>
            <a:r>
              <a:rPr lang="en-US" altLang="id-ID" sz="2000" dirty="0" err="1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positif</a:t>
            </a:r>
            <a:r>
              <a:rPr lang="en-US" altLang="id-ID" sz="20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2000" dirty="0" err="1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untuk</a:t>
            </a:r>
            <a:r>
              <a:rPr lang="en-US" altLang="id-ID" sz="20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2000" dirty="0" err="1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mewujudkan</a:t>
            </a:r>
            <a:r>
              <a:rPr lang="en-US" altLang="id-ID" sz="20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2000" dirty="0" err="1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tujuan</a:t>
            </a:r>
            <a:r>
              <a:rPr lang="en-US" altLang="id-ID" sz="20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2000" dirty="0" err="1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tertentu</a:t>
            </a:r>
            <a:endParaRPr lang="en-US" altLang="id-ID" sz="20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9946" name="TextBox 11">
            <a:extLst>
              <a:ext uri="{FF2B5EF4-FFF2-40B4-BE49-F238E27FC236}">
                <a16:creationId xmlns:a16="http://schemas.microsoft.com/office/drawing/2014/main" id="{D1DEFAB8-4FA5-4DB6-B456-2DEA9A7DE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8050" y="2763838"/>
            <a:ext cx="2114550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d-ID" sz="1800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Harmonisasi</a:t>
            </a:r>
            <a:r>
              <a:rPr lang="en-US" altLang="id-ID" sz="18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800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setiap</a:t>
            </a:r>
            <a:r>
              <a:rPr lang="en-US" altLang="id-ID" sz="18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800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peran</a:t>
            </a:r>
            <a:r>
              <a:rPr lang="en-US" altLang="id-ID" sz="18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en-US" altLang="id-ID" sz="1800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bertanggung</a:t>
            </a:r>
            <a:endParaRPr lang="id-ID" altLang="id-ID" sz="18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d-ID" sz="1800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jawab</a:t>
            </a:r>
            <a:r>
              <a:rPr lang="en-US" altLang="id-ID" sz="18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800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terhadap</a:t>
            </a:r>
            <a:r>
              <a:rPr lang="en-US" altLang="id-ID" sz="18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800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peran</a:t>
            </a:r>
            <a:r>
              <a:rPr lang="en-US" altLang="id-ID" sz="18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en-US" altLang="id-ID" sz="1800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langkah-langkah</a:t>
            </a:r>
            <a:r>
              <a:rPr lang="en-US" altLang="id-ID" sz="18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dan </a:t>
            </a:r>
            <a:r>
              <a:rPr lang="en-US" altLang="id-ID" sz="1800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sekuensinya</a:t>
            </a:r>
            <a:r>
              <a:rPr lang="en-US" altLang="id-ID" sz="18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12" name="Rounded Rectangle 53">
            <a:extLst>
              <a:ext uri="{FF2B5EF4-FFF2-40B4-BE49-F238E27FC236}">
                <a16:creationId xmlns:a16="http://schemas.microsoft.com/office/drawing/2014/main" id="{147DBFDA-2C1B-4123-8FAE-E12FF8A5DA7B}"/>
              </a:ext>
            </a:extLst>
          </p:cNvPr>
          <p:cNvSpPr/>
          <p:nvPr/>
        </p:nvSpPr>
        <p:spPr>
          <a:xfrm>
            <a:off x="3775075" y="301625"/>
            <a:ext cx="4453613" cy="382587"/>
          </a:xfrm>
          <a:prstGeom prst="roundRect">
            <a:avLst>
              <a:gd name="adj" fmla="val 87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Arial Black" panose="020B0A04020102020204" pitchFamily="34" charset="0"/>
              </a:rPr>
              <a:t>BUDAYA KERJA</a:t>
            </a:r>
            <a:r>
              <a:rPr lang="id-ID" sz="2000" dirty="0">
                <a:solidFill>
                  <a:schemeClr val="bg1"/>
                </a:solidFill>
                <a:latin typeface="Arial Black" panose="020B0A04020102020204" pitchFamily="34" charset="0"/>
              </a:rPr>
              <a:t>  SINERGI</a:t>
            </a:r>
            <a:endParaRPr lang="en-ID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>
            <a:extLst>
              <a:ext uri="{FF2B5EF4-FFF2-40B4-BE49-F238E27FC236}">
                <a16:creationId xmlns:a16="http://schemas.microsoft.com/office/drawing/2014/main" id="{EBB85232-94CB-4146-8066-05BA30200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13"/>
          <a:stretch>
            <a:fillRect/>
          </a:stretch>
        </p:blipFill>
        <p:spPr bwMode="auto">
          <a:xfrm>
            <a:off x="622300" y="0"/>
            <a:ext cx="1563688" cy="16160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</p:pic>
      <p:pic>
        <p:nvPicPr>
          <p:cNvPr id="40963" name="Picture 3">
            <a:extLst>
              <a:ext uri="{FF2B5EF4-FFF2-40B4-BE49-F238E27FC236}">
                <a16:creationId xmlns:a16="http://schemas.microsoft.com/office/drawing/2014/main" id="{992FF998-00EA-4EBA-9862-C58C94DE4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2176463"/>
            <a:ext cx="871538" cy="871537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extBox 4">
            <a:extLst>
              <a:ext uri="{FF2B5EF4-FFF2-40B4-BE49-F238E27FC236}">
                <a16:creationId xmlns:a16="http://schemas.microsoft.com/office/drawing/2014/main" id="{9168A71A-0300-4F7C-8929-4DE4C03CC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3838" y="2427288"/>
            <a:ext cx="11592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d-ID" sz="1800" b="1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senyum</a:t>
            </a:r>
            <a:endParaRPr lang="en-US" altLang="id-ID" sz="1800" b="1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0965" name="Picture 5">
            <a:extLst>
              <a:ext uri="{FF2B5EF4-FFF2-40B4-BE49-F238E27FC236}">
                <a16:creationId xmlns:a16="http://schemas.microsoft.com/office/drawing/2014/main" id="{5E3B96FE-8714-4659-99F1-7608CD94F6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608388"/>
            <a:ext cx="1260475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TextBox 6">
            <a:extLst>
              <a:ext uri="{FF2B5EF4-FFF2-40B4-BE49-F238E27FC236}">
                <a16:creationId xmlns:a16="http://schemas.microsoft.com/office/drawing/2014/main" id="{C503AF2E-3931-48A3-B42F-F6E3BDF6A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4013" y="3575050"/>
            <a:ext cx="983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d-ID" sz="1800" b="1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ramah</a:t>
            </a:r>
            <a:endParaRPr lang="en-US" altLang="id-ID" sz="1800" b="1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0967" name="Picture 7">
            <a:extLst>
              <a:ext uri="{FF2B5EF4-FFF2-40B4-BE49-F238E27FC236}">
                <a16:creationId xmlns:a16="http://schemas.microsoft.com/office/drawing/2014/main" id="{8DF31CBA-B4AA-4DD4-9C87-5B1730EB3C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189538"/>
            <a:ext cx="1725613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8" name="TextBox 8">
            <a:extLst>
              <a:ext uri="{FF2B5EF4-FFF2-40B4-BE49-F238E27FC236}">
                <a16:creationId xmlns:a16="http://schemas.microsoft.com/office/drawing/2014/main" id="{390E93F6-E6E4-4C7F-A455-34FF8B465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9113" y="5189538"/>
            <a:ext cx="14049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d-ID" sz="1800" b="1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sabar</a:t>
            </a:r>
            <a:r>
              <a:rPr lang="en-US" altLang="id-ID" sz="1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d-ID" sz="1800" b="1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mampu</a:t>
            </a:r>
            <a:r>
              <a:rPr lang="en-US" altLang="id-ID" sz="1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800" b="1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meredam</a:t>
            </a:r>
            <a:r>
              <a:rPr lang="en-US" altLang="id-ID" sz="1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800" b="1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emosi</a:t>
            </a:r>
            <a:endParaRPr lang="en-US" altLang="id-ID" sz="1800" b="1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0969" name="Picture 9">
            <a:extLst>
              <a:ext uri="{FF2B5EF4-FFF2-40B4-BE49-F238E27FC236}">
                <a16:creationId xmlns:a16="http://schemas.microsoft.com/office/drawing/2014/main" id="{FE8D1A9A-E8FD-4531-9F7E-1C611EF5D7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9" t="10695" r="17535" b="11855"/>
          <a:stretch>
            <a:fillRect/>
          </a:stretch>
        </p:blipFill>
        <p:spPr bwMode="auto">
          <a:xfrm>
            <a:off x="2873375" y="1133475"/>
            <a:ext cx="1057275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0" name="TextBox 10">
            <a:extLst>
              <a:ext uri="{FF2B5EF4-FFF2-40B4-BE49-F238E27FC236}">
                <a16:creationId xmlns:a16="http://schemas.microsoft.com/office/drawing/2014/main" id="{6F7921C9-A13A-4773-8D10-CCA484A3E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250" y="1511300"/>
            <a:ext cx="15092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d-ID" sz="1800" b="1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merespon</a:t>
            </a:r>
            <a:r>
              <a:rPr lang="en-US" altLang="id-ID" sz="1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d-ID" sz="1800" b="1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cepat</a:t>
            </a:r>
            <a:endParaRPr lang="en-US" altLang="id-ID" sz="1800" b="1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0971" name="Picture 11">
            <a:extLst>
              <a:ext uri="{FF2B5EF4-FFF2-40B4-BE49-F238E27FC236}">
                <a16:creationId xmlns:a16="http://schemas.microsoft.com/office/drawing/2014/main" id="{3B34CF8D-D27F-4E4E-820B-3F4C4469BC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38" y="3178175"/>
            <a:ext cx="1112837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2" name="TextBox 12">
            <a:extLst>
              <a:ext uri="{FF2B5EF4-FFF2-40B4-BE49-F238E27FC236}">
                <a16:creationId xmlns:a16="http://schemas.microsoft.com/office/drawing/2014/main" id="{52ACACA9-0C24-4C65-92B2-8E0ABE93E3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0775" y="3335338"/>
            <a:ext cx="15183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d-ID" sz="1800" b="1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membantu</a:t>
            </a:r>
            <a:endParaRPr lang="en-US" altLang="id-ID" sz="1800" b="1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0973" name="Picture 13">
            <a:extLst>
              <a:ext uri="{FF2B5EF4-FFF2-40B4-BE49-F238E27FC236}">
                <a16:creationId xmlns:a16="http://schemas.microsoft.com/office/drawing/2014/main" id="{AE3E5812-1FC7-4C1F-847F-51A1F1A3FE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08"/>
          <a:stretch>
            <a:fillRect/>
          </a:stretch>
        </p:blipFill>
        <p:spPr bwMode="auto">
          <a:xfrm>
            <a:off x="3013075" y="5068888"/>
            <a:ext cx="1303338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4" name="TextBox 14">
            <a:extLst>
              <a:ext uri="{FF2B5EF4-FFF2-40B4-BE49-F238E27FC236}">
                <a16:creationId xmlns:a16="http://schemas.microsoft.com/office/drawing/2014/main" id="{430854FA-CE56-4CCD-AC5B-C520F7690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6988" y="5070475"/>
            <a:ext cx="18592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d-ID" sz="1800" b="1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menghormati</a:t>
            </a:r>
            <a:endParaRPr lang="en-US" altLang="id-ID" sz="1800" b="1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0975" name="Picture 15">
            <a:extLst>
              <a:ext uri="{FF2B5EF4-FFF2-40B4-BE49-F238E27FC236}">
                <a16:creationId xmlns:a16="http://schemas.microsoft.com/office/drawing/2014/main" id="{DE27F9CD-394F-495F-B0D2-837BAEAC92F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088" y="479425"/>
            <a:ext cx="1323975" cy="13192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76" name="TextBox 16">
            <a:extLst>
              <a:ext uri="{FF2B5EF4-FFF2-40B4-BE49-F238E27FC236}">
                <a16:creationId xmlns:a16="http://schemas.microsoft.com/office/drawing/2014/main" id="{5856CE2C-4ABA-4274-AC96-B4EA8EF57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564" y="462499"/>
            <a:ext cx="13981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d-ID" sz="2400" b="1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disiplin</a:t>
            </a:r>
            <a:endParaRPr lang="en-US" altLang="id-ID" sz="2400" b="1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0977" name="Picture 17">
            <a:extLst>
              <a:ext uri="{FF2B5EF4-FFF2-40B4-BE49-F238E27FC236}">
                <a16:creationId xmlns:a16="http://schemas.microsoft.com/office/drawing/2014/main" id="{2F7D159F-97E2-4D58-B063-FDF17A24E3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509" y="2076719"/>
            <a:ext cx="1271588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8" name="TextBox 18">
            <a:extLst>
              <a:ext uri="{FF2B5EF4-FFF2-40B4-BE49-F238E27FC236}">
                <a16:creationId xmlns:a16="http://schemas.microsoft.com/office/drawing/2014/main" id="{F23CFF71-D805-4A62-ABB7-76BDACAE9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5950" y="2230438"/>
            <a:ext cx="13589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d-ID" sz="1800" b="1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Tulus</a:t>
            </a:r>
            <a:r>
              <a:rPr lang="id-ID" altLang="id-ID" sz="1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dan empati </a:t>
            </a:r>
            <a:endParaRPr lang="en-US" altLang="id-ID" sz="1800" b="1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0979" name="Picture 19">
            <a:extLst>
              <a:ext uri="{FF2B5EF4-FFF2-40B4-BE49-F238E27FC236}">
                <a16:creationId xmlns:a16="http://schemas.microsoft.com/office/drawing/2014/main" id="{C1E81417-DDA5-4956-A7A7-DE12F504DCE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3703638"/>
            <a:ext cx="1347788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0" name="TextBox 20">
            <a:extLst>
              <a:ext uri="{FF2B5EF4-FFF2-40B4-BE49-F238E27FC236}">
                <a16:creationId xmlns:a16="http://schemas.microsoft.com/office/drawing/2014/main" id="{75176186-55F3-4675-AFAC-8D4E7F5C7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0550" y="3752850"/>
            <a:ext cx="15953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d-ID" sz="1800" b="1" dirty="0" err="1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mendengar</a:t>
            </a:r>
            <a:endParaRPr lang="en-US" altLang="id-ID" sz="1800" b="1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0981" name="Picture 21">
            <a:extLst>
              <a:ext uri="{FF2B5EF4-FFF2-40B4-BE49-F238E27FC236}">
                <a16:creationId xmlns:a16="http://schemas.microsoft.com/office/drawing/2014/main" id="{DF862541-62C1-480D-AF86-823DF27064C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188" y="5345113"/>
            <a:ext cx="15398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2" name="TextBox 22">
            <a:extLst>
              <a:ext uri="{FF2B5EF4-FFF2-40B4-BE49-F238E27FC236}">
                <a16:creationId xmlns:a16="http://schemas.microsoft.com/office/drawing/2014/main" id="{47E3F391-1B78-492B-9571-3B55AC6EF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9775" y="5595938"/>
            <a:ext cx="8002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d-ID" sz="1800" b="1" dirty="0" err="1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peka</a:t>
            </a:r>
            <a:endParaRPr lang="en-US" altLang="id-ID" sz="1800" b="1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0983" name="Picture 24">
            <a:extLst>
              <a:ext uri="{FF2B5EF4-FFF2-40B4-BE49-F238E27FC236}">
                <a16:creationId xmlns:a16="http://schemas.microsoft.com/office/drawing/2014/main" id="{FBBC12F2-C9FE-43EA-A242-3CCDD0F5967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5438775"/>
            <a:ext cx="1144588" cy="11445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</p:pic>
      <p:sp>
        <p:nvSpPr>
          <p:cNvPr id="40984" name="TextBox 25">
            <a:extLst>
              <a:ext uri="{FF2B5EF4-FFF2-40B4-BE49-F238E27FC236}">
                <a16:creationId xmlns:a16="http://schemas.microsoft.com/office/drawing/2014/main" id="{FCDB6040-4FE4-4DCB-98CA-AA7CEAA05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5988" y="5688013"/>
            <a:ext cx="14285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d-ID" sz="1800" b="1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dapat</a:t>
            </a:r>
            <a:r>
              <a:rPr lang="en-US" altLang="id-ID" sz="1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d-ID" sz="1800" b="1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dipercaya</a:t>
            </a:r>
            <a:endParaRPr lang="en-US" altLang="id-ID" sz="1800" b="1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0985" name="Picture 26">
            <a:extLst>
              <a:ext uri="{FF2B5EF4-FFF2-40B4-BE49-F238E27FC236}">
                <a16:creationId xmlns:a16="http://schemas.microsoft.com/office/drawing/2014/main" id="{0F626190-6978-4615-9E8C-DFFFF356744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800" y="3516313"/>
            <a:ext cx="1246188" cy="126206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</p:pic>
      <p:sp>
        <p:nvSpPr>
          <p:cNvPr id="40986" name="TextBox 27">
            <a:extLst>
              <a:ext uri="{FF2B5EF4-FFF2-40B4-BE49-F238E27FC236}">
                <a16:creationId xmlns:a16="http://schemas.microsoft.com/office/drawing/2014/main" id="{31A8004E-C47A-4F44-AB6C-C6C544E2C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2500" y="3549650"/>
            <a:ext cx="11027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d-ID" sz="2400" b="1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fokus</a:t>
            </a:r>
            <a:endParaRPr lang="en-US" altLang="id-ID" sz="2400" b="1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0987" name="Picture 28">
            <a:extLst>
              <a:ext uri="{FF2B5EF4-FFF2-40B4-BE49-F238E27FC236}">
                <a16:creationId xmlns:a16="http://schemas.microsoft.com/office/drawing/2014/main" id="{C26F0476-6374-4F03-A114-214E490CCDD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338" y="2076450"/>
            <a:ext cx="92233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8" name="TextBox 29">
            <a:extLst>
              <a:ext uri="{FF2B5EF4-FFF2-40B4-BE49-F238E27FC236}">
                <a16:creationId xmlns:a16="http://schemas.microsoft.com/office/drawing/2014/main" id="{0BB8B283-BE02-48E5-8DA1-B9A7B2169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2163" y="2208213"/>
            <a:ext cx="26391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d-ID" sz="1800" b="1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menawarkan</a:t>
            </a:r>
            <a:r>
              <a:rPr lang="en-US" altLang="id-ID" sz="18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800" b="1" dirty="0" err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solusi</a:t>
            </a:r>
            <a:endParaRPr lang="en-US" altLang="id-ID" sz="1800" b="1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0990" name="Picture 30">
            <a:extLst>
              <a:ext uri="{FF2B5EF4-FFF2-40B4-BE49-F238E27FC236}">
                <a16:creationId xmlns:a16="http://schemas.microsoft.com/office/drawing/2014/main" id="{60D59CAC-7010-4569-994D-8EC0D8D5F50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094" y="-23069"/>
            <a:ext cx="8128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1" name="TextBox 32">
            <a:extLst>
              <a:ext uri="{FF2B5EF4-FFF2-40B4-BE49-F238E27FC236}">
                <a16:creationId xmlns:a16="http://schemas.microsoft.com/office/drawing/2014/main" id="{D4356020-5BBB-4B7D-905C-147523197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200" y="474663"/>
            <a:ext cx="21605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d-ID" sz="1800" b="1" dirty="0" err="1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tidak</a:t>
            </a:r>
            <a:r>
              <a:rPr lang="en-US" altLang="id-ID" sz="1800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800" b="1" dirty="0" err="1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segan</a:t>
            </a:r>
            <a:r>
              <a:rPr lang="en-US" altLang="id-ID" sz="1800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800" b="1" dirty="0" err="1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mengucapkan</a:t>
            </a:r>
            <a:r>
              <a:rPr lang="en-US" altLang="id-ID" sz="1800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800" b="1" dirty="0" err="1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maaf</a:t>
            </a:r>
            <a:r>
              <a:rPr lang="en-US" altLang="id-ID" sz="1800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800" b="1" dirty="0" err="1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atau</a:t>
            </a:r>
            <a:r>
              <a:rPr lang="en-US" altLang="id-ID" sz="1800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800" b="1" dirty="0" err="1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terima</a:t>
            </a:r>
            <a:r>
              <a:rPr lang="en-US" altLang="id-ID" sz="1800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id-ID" sz="1800" b="1" dirty="0" err="1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kasih</a:t>
            </a:r>
            <a:endParaRPr lang="en-US" altLang="id-ID" sz="1800" b="1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3" name="Rounded Rectangle 53">
            <a:extLst>
              <a:ext uri="{FF2B5EF4-FFF2-40B4-BE49-F238E27FC236}">
                <a16:creationId xmlns:a16="http://schemas.microsoft.com/office/drawing/2014/main" id="{A7FFCCB5-64D2-4363-8C95-724D7EAD7C1B}"/>
              </a:ext>
            </a:extLst>
          </p:cNvPr>
          <p:cNvSpPr/>
          <p:nvPr/>
        </p:nvSpPr>
        <p:spPr>
          <a:xfrm>
            <a:off x="2723313" y="-118228"/>
            <a:ext cx="5000747" cy="456744"/>
          </a:xfrm>
          <a:prstGeom prst="roundRect">
            <a:avLst>
              <a:gd name="adj" fmla="val 87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000" dirty="0">
                <a:latin typeface="Arial Black" panose="020B0A04020102020204" pitchFamily="34" charset="0"/>
              </a:rPr>
              <a:t>BUDAYA  MELAYANI</a:t>
            </a:r>
            <a:endParaRPr lang="en-ID" sz="2000" dirty="0">
              <a:latin typeface="Arial Black" panose="020B0A04020102020204" pitchFamily="34" charset="0"/>
            </a:endParaRPr>
          </a:p>
        </p:txBody>
      </p:sp>
      <p:pic>
        <p:nvPicPr>
          <p:cNvPr id="35" name="Picture 31">
            <a:extLst>
              <a:ext uri="{FF2B5EF4-FFF2-40B4-BE49-F238E27FC236}">
                <a16:creationId xmlns:a16="http://schemas.microsoft.com/office/drawing/2014/main" id="{13AD7AC1-4227-4065-87F7-AA04D9E2383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610" y="1105298"/>
            <a:ext cx="79057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42F02E64-F6CE-49C4-8631-1D6CBD6A0F50}"/>
              </a:ext>
            </a:extLst>
          </p:cNvPr>
          <p:cNvSpPr txBox="1"/>
          <p:nvPr/>
        </p:nvSpPr>
        <p:spPr>
          <a:xfrm>
            <a:off x="8150225" y="794625"/>
            <a:ext cx="61795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Please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7">
            <a:extLst>
              <a:ext uri="{FF2B5EF4-FFF2-40B4-BE49-F238E27FC236}">
                <a16:creationId xmlns:a16="http://schemas.microsoft.com/office/drawing/2014/main" id="{3FFB9FCE-314D-4B24-9A0A-82F53766A4DD}"/>
              </a:ext>
            </a:extLst>
          </p:cNvPr>
          <p:cNvSpPr txBox="1">
            <a:spLocks/>
          </p:cNvSpPr>
          <p:nvPr/>
        </p:nvSpPr>
        <p:spPr bwMode="auto">
          <a:xfrm>
            <a:off x="8737600" y="6477000"/>
            <a:ext cx="2844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E38F8A96-C59D-4EEB-9FF2-46622212B15B}" type="slidenum">
              <a:rPr lang="en-US" altLang="id-ID" sz="1400">
                <a:latin typeface="Arial" panose="020B0604020202020204" pitchFamily="34" charset="0"/>
              </a:rPr>
              <a:pPr algn="r"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35</a:t>
            </a:fld>
            <a:endParaRPr lang="en-US" altLang="id-ID" sz="1400">
              <a:latin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992EB8F-8AEA-41A0-B852-27B2337EAA3C}"/>
              </a:ext>
            </a:extLst>
          </p:cNvPr>
          <p:cNvSpPr txBox="1">
            <a:spLocks/>
          </p:cNvSpPr>
          <p:nvPr/>
        </p:nvSpPr>
        <p:spPr bwMode="auto">
          <a:xfrm>
            <a:off x="142875" y="5000625"/>
            <a:ext cx="1204912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6000" b="1" dirty="0">
                <a:solidFill>
                  <a:schemeClr val="accent5">
                    <a:lumMod val="75000"/>
                  </a:schemeClr>
                </a:solidFill>
                <a:latin typeface="Narkisim" pitchFamily="34" charset="-79"/>
                <a:ea typeface="+mj-ea"/>
                <a:cs typeface="Narkisim" pitchFamily="34" charset="-79"/>
              </a:rPr>
              <a:t>Terima Kasih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Narkisim" pitchFamily="34" charset="-79"/>
                <a:ea typeface="+mj-ea"/>
                <a:cs typeface="Narkisim" pitchFamily="34" charset="-79"/>
              </a:rPr>
              <a:t>			</a:t>
            </a:r>
            <a:r>
              <a:rPr lang="id-ID" sz="2800" b="1" dirty="0">
                <a:solidFill>
                  <a:schemeClr val="accent5">
                    <a:lumMod val="75000"/>
                  </a:schemeClr>
                </a:solidFill>
                <a:latin typeface="Narkisim" pitchFamily="34" charset="-79"/>
                <a:ea typeface="+mj-ea"/>
                <a:cs typeface="Narkisim" pitchFamily="34" charset="-79"/>
              </a:rPr>
              <a:t>SALAM REFORMASI BIROKRASI </a:t>
            </a:r>
          </a:p>
        </p:txBody>
      </p:sp>
      <p:pic>
        <p:nvPicPr>
          <p:cNvPr id="41988" name="Picture 4" descr="http://artikelmuslimah.files.wordpress.com/2012/04/salaman-bkn-mahram1.jpg">
            <a:extLst>
              <a:ext uri="{FF2B5EF4-FFF2-40B4-BE49-F238E27FC236}">
                <a16:creationId xmlns:a16="http://schemas.microsoft.com/office/drawing/2014/main" id="{9AB88D94-9A83-40D5-9FC1-E125F7EC8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" y="642938"/>
            <a:ext cx="11715750" cy="43576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Hasil gambar untuk papan tulis kapur">
            <a:extLst>
              <a:ext uri="{FF2B5EF4-FFF2-40B4-BE49-F238E27FC236}">
                <a16:creationId xmlns:a16="http://schemas.microsoft.com/office/drawing/2014/main" id="{277C8193-E228-416C-AF33-B35DF2B3F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7007" y="-538316"/>
            <a:ext cx="14106013" cy="79346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B213715-B61B-48AE-9DCA-560CCC9539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683277"/>
              </p:ext>
            </p:extLst>
          </p:nvPr>
        </p:nvGraphicFramePr>
        <p:xfrm>
          <a:off x="4809819" y="1444236"/>
          <a:ext cx="5472316" cy="3604484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1527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4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85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 Black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Nama </a:t>
                      </a:r>
                      <a:endParaRPr lang="id-ID" sz="1400" b="1" dirty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effectLst/>
                        <a:latin typeface="Arial Black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06" marR="5430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318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28800" algn="l"/>
                          <a:tab pos="5486400" algn="l"/>
                        </a:tabLst>
                      </a:pPr>
                      <a:r>
                        <a:rPr lang="id-ID" sz="1400" b="1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 Black" pitchFamily="34" charset="0"/>
                        </a:rPr>
                        <a:t>NAPTALINA</a:t>
                      </a:r>
                      <a:r>
                        <a:rPr lang="id-ID" sz="1400" b="1" baseline="0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 Black" pitchFamily="34" charset="0"/>
                        </a:rPr>
                        <a:t> SI</a:t>
                      </a:r>
                      <a:r>
                        <a:rPr lang="id-ID" sz="1400" b="1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 Black" pitchFamily="34" charset="0"/>
                        </a:rPr>
                        <a:t>P</a:t>
                      </a:r>
                      <a:r>
                        <a:rPr lang="id-ID" sz="1400" b="1" baseline="0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 Black" pitchFamily="34" charset="0"/>
                        </a:rPr>
                        <a:t>AYUNG,SH</a:t>
                      </a:r>
                      <a:r>
                        <a:rPr lang="id-ID" sz="1400" b="1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 Black" pitchFamily="34" charset="0"/>
                        </a:rPr>
                        <a:t>, M.AP</a:t>
                      </a:r>
                      <a:r>
                        <a:rPr lang="id-ID" sz="1600" b="1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 Black" pitchFamily="34" charset="0"/>
                        </a:rPr>
                        <a:t>.</a:t>
                      </a:r>
                      <a:endParaRPr lang="id-ID" sz="1400" b="1" dirty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effectLst/>
                        <a:latin typeface="Arial Black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06" marR="5430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01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 Black" pitchFamily="34" charset="0"/>
                        </a:rPr>
                        <a:t>Jabatan saat ini</a:t>
                      </a:r>
                      <a:endParaRPr lang="id-ID" sz="1400" b="1" dirty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effectLst/>
                        <a:latin typeface="Arial Black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06" marR="5430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 Black" pitchFamily="34" charset="0"/>
                        </a:rPr>
                        <a:t>ASISTEN</a:t>
                      </a:r>
                      <a:r>
                        <a:rPr lang="id-ID" sz="1400" b="1" baseline="0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 Black" pitchFamily="34" charset="0"/>
                        </a:rPr>
                        <a:t> DE</a:t>
                      </a:r>
                      <a:r>
                        <a:rPr lang="id-ID" sz="1400" b="1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 Black" pitchFamily="34" charset="0"/>
                        </a:rPr>
                        <a:t>P</a:t>
                      </a:r>
                      <a:r>
                        <a:rPr lang="id-ID" sz="1400" b="1" baseline="0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 Black" pitchFamily="34" charset="0"/>
                        </a:rPr>
                        <a:t>UTI </a:t>
                      </a:r>
                      <a:r>
                        <a:rPr lang="id-ID" sz="1400" b="1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 Black" pitchFamily="34" charset="0"/>
                        </a:rPr>
                        <a:t>P</a:t>
                      </a:r>
                      <a:r>
                        <a:rPr lang="id-ID" sz="1400" b="1" baseline="0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 Black" pitchFamily="34" charset="0"/>
                        </a:rPr>
                        <a:t>ELAKSANAAN KEBIJAKAN DAN EVALUASI RB, AKUNTABILITAS A</a:t>
                      </a:r>
                      <a:r>
                        <a:rPr lang="id-ID" sz="1400" b="1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 Black" pitchFamily="34" charset="0"/>
                        </a:rPr>
                        <a:t>P</a:t>
                      </a:r>
                      <a:r>
                        <a:rPr lang="id-ID" sz="1400" b="1" baseline="0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 Black" pitchFamily="34" charset="0"/>
                        </a:rPr>
                        <a:t>ARATUR DAN </a:t>
                      </a:r>
                      <a:r>
                        <a:rPr lang="id-ID" sz="1400" b="1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 Black" pitchFamily="34" charset="0"/>
                        </a:rPr>
                        <a:t>P</a:t>
                      </a:r>
                      <a:r>
                        <a:rPr lang="id-ID" sz="1400" b="1" baseline="0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 Black" pitchFamily="34" charset="0"/>
                        </a:rPr>
                        <a:t>ENGAWASAN III</a:t>
                      </a:r>
                      <a:r>
                        <a:rPr lang="en-US" sz="1400" b="1" baseline="0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 Black" pitchFamily="34" charset="0"/>
                        </a:rPr>
                        <a:t>, KEMENPAN-RB</a:t>
                      </a:r>
                      <a:endParaRPr lang="id-ID" sz="1400" b="1" dirty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54306" marR="5430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1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 Black" pitchFamily="34" charset="0"/>
                        </a:rPr>
                        <a:t>Nomor HP/</a:t>
                      </a:r>
                      <a:r>
                        <a:rPr lang="id-ID" sz="1600" b="1" dirty="0" err="1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 Black" pitchFamily="34" charset="0"/>
                        </a:rPr>
                        <a:t>wa</a:t>
                      </a:r>
                      <a:endParaRPr lang="id-ID" sz="1400" b="1" dirty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effectLst/>
                        <a:latin typeface="Arial Black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06" marR="5430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 Black" pitchFamily="34" charset="0"/>
                        </a:rPr>
                        <a:t>0821 1</a:t>
                      </a:r>
                      <a:r>
                        <a:rPr lang="id-ID" sz="1600" b="1" baseline="0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 Black" pitchFamily="34" charset="0"/>
                        </a:rPr>
                        <a:t>345 2155</a:t>
                      </a:r>
                      <a:endParaRPr lang="en-ID" sz="1600" b="1" dirty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54306" marR="5430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14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 Black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Email</a:t>
                      </a:r>
                      <a:endParaRPr lang="id-ID" sz="1400" b="1" dirty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effectLst/>
                        <a:latin typeface="Arial Black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06" marR="5430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 Black" pitchFamily="34" charset="0"/>
                        </a:rPr>
                        <a:t>naftalina_sipayung@yahoo.com</a:t>
                      </a:r>
                      <a:endParaRPr lang="en-ID" sz="1600" b="1" dirty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54306" marR="5430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1C66106-1102-4F08-B40B-CF2AF1D949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09865" y="1444236"/>
            <a:ext cx="2582811" cy="360448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840BEC18-3DC6-4AAF-AD5C-0E54BB034B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0618431"/>
              </p:ext>
            </p:extLst>
          </p:nvPr>
        </p:nvGraphicFramePr>
        <p:xfrm>
          <a:off x="1007687" y="1490519"/>
          <a:ext cx="8271164" cy="4888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D8E667E8-6139-421C-A6AE-C13547D63430}"/>
              </a:ext>
            </a:extLst>
          </p:cNvPr>
          <p:cNvSpPr/>
          <p:nvPr/>
        </p:nvSpPr>
        <p:spPr>
          <a:xfrm>
            <a:off x="822325" y="295275"/>
            <a:ext cx="8128000" cy="749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id-ID" sz="4267" b="1" dirty="0">
                <a:solidFill>
                  <a:schemeClr val="accent5">
                    <a:lumMod val="75000"/>
                  </a:schemeClr>
                </a:solidFill>
                <a:latin typeface="Bebas Neue" panose="020B0606020202050201"/>
              </a:rPr>
              <a:t>KEBIJAKAN REFORMASI BIROKRASI</a:t>
            </a:r>
            <a:endParaRPr lang="en-ID" sz="4267" b="1" dirty="0">
              <a:solidFill>
                <a:schemeClr val="accent5">
                  <a:lumMod val="75000"/>
                </a:schemeClr>
              </a:solidFill>
              <a:latin typeface="Bebas Neue" panose="020B0606020202050201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0817066-1619-47C6-8FE3-C5F40E0A06F8}"/>
              </a:ext>
            </a:extLst>
          </p:cNvPr>
          <p:cNvCxnSpPr>
            <a:cxnSpLocks/>
          </p:cNvCxnSpPr>
          <p:nvPr/>
        </p:nvCxnSpPr>
        <p:spPr>
          <a:xfrm>
            <a:off x="822325" y="1038679"/>
            <a:ext cx="8270875" cy="0"/>
          </a:xfrm>
          <a:prstGeom prst="line">
            <a:avLst/>
          </a:prstGeom>
          <a:ln w="28575">
            <a:solidFill>
              <a:srgbClr val="F2A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>
            <a:extLst>
              <a:ext uri="{FF2B5EF4-FFF2-40B4-BE49-F238E27FC236}">
                <a16:creationId xmlns:a16="http://schemas.microsoft.com/office/drawing/2014/main" id="{5393AA0C-3782-4B8B-8E2C-F54D12861DC3}"/>
              </a:ext>
            </a:extLst>
          </p:cNvPr>
          <p:cNvGrpSpPr>
            <a:grpSpLocks/>
          </p:cNvGrpSpPr>
          <p:nvPr/>
        </p:nvGrpSpPr>
        <p:grpSpPr bwMode="auto">
          <a:xfrm>
            <a:off x="2181806" y="3879078"/>
            <a:ext cx="8295545" cy="2978921"/>
            <a:chOff x="677863" y="591521"/>
            <a:chExt cx="9032901" cy="3982068"/>
          </a:xfrm>
          <a:solidFill>
            <a:srgbClr val="F2AD00"/>
          </a:solidFill>
        </p:grpSpPr>
        <p:sp>
          <p:nvSpPr>
            <p:cNvPr id="30" name="Pentagon 29">
              <a:extLst>
                <a:ext uri="{FF2B5EF4-FFF2-40B4-BE49-F238E27FC236}">
                  <a16:creationId xmlns:a16="http://schemas.microsoft.com/office/drawing/2014/main" id="{C7AE3F5E-14C9-4862-BE08-B3D3A93E4A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566" y="656749"/>
              <a:ext cx="2722574" cy="500658"/>
            </a:xfrm>
            <a:prstGeom prst="homePlate">
              <a:avLst>
                <a:gd name="adj" fmla="val 52408"/>
              </a:avLst>
            </a:prstGeom>
            <a:grpFill/>
            <a:ln w="9525" algn="ctr">
              <a:solidFill>
                <a:srgbClr val="4A7EBB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>
                <a:lnSpc>
                  <a:spcPct val="85000"/>
                </a:lnSpc>
                <a:defRPr/>
              </a:pPr>
              <a:r>
                <a:rPr lang="af-ZA" sz="1200" b="1" dirty="0">
                  <a:latin typeface="+mn-lt"/>
                  <a:cs typeface="Arial" charset="0"/>
                </a:rPr>
                <a:t>Budaya Kerja Aparatur (</a:t>
              </a:r>
              <a:r>
                <a:rPr lang="af-ZA" sz="1200" b="1" i="1" dirty="0">
                  <a:latin typeface="+mn-lt"/>
                  <a:cs typeface="Arial" charset="0"/>
                </a:rPr>
                <a:t>culture set </a:t>
              </a:r>
              <a:r>
                <a:rPr lang="af-ZA" sz="1200" b="1" dirty="0">
                  <a:latin typeface="+mn-lt"/>
                  <a:cs typeface="Arial" charset="0"/>
                </a:rPr>
                <a:t>dan</a:t>
              </a:r>
              <a:r>
                <a:rPr lang="af-ZA" sz="1200" b="1" i="1" dirty="0">
                  <a:latin typeface="+mn-lt"/>
                  <a:cs typeface="Arial" charset="0"/>
                </a:rPr>
                <a:t> mind set</a:t>
              </a:r>
              <a:r>
                <a:rPr lang="af-ZA" sz="1200" b="1" dirty="0">
                  <a:latin typeface="+mn-lt"/>
                  <a:cs typeface="Arial" charset="0"/>
                </a:rPr>
                <a:t>)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2D0ED5B-4006-44C3-9C86-F2971B024C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9950" y="591521"/>
              <a:ext cx="6300814" cy="540970"/>
            </a:xfrm>
            <a:prstGeom prst="rect">
              <a:avLst/>
            </a:prstGeom>
            <a:grpFill/>
            <a:ln w="9525" algn="ctr">
              <a:solidFill>
                <a:srgbClr val="4A7EBB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>
                <a:lnSpc>
                  <a:spcPct val="85000"/>
                </a:lnSpc>
                <a:defRPr/>
              </a:pPr>
              <a:r>
                <a:rPr lang="af-ZA" sz="1600" b="1" dirty="0">
                  <a:latin typeface="+mn-lt"/>
                  <a:cs typeface="Arial" charset="0"/>
                </a:rPr>
                <a:t>Birokrasi dengan integritas dan kinerja yang tinggi</a:t>
              </a:r>
            </a:p>
          </p:txBody>
        </p:sp>
        <p:grpSp>
          <p:nvGrpSpPr>
            <p:cNvPr id="3" name="Group 6">
              <a:extLst>
                <a:ext uri="{FF2B5EF4-FFF2-40B4-BE49-F238E27FC236}">
                  <a16:creationId xmlns:a16="http://schemas.microsoft.com/office/drawing/2014/main" id="{C02078F9-A37A-4A1D-83CC-7062F9D25D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7863" y="1276351"/>
              <a:ext cx="9032876" cy="3297238"/>
              <a:chOff x="429" y="948"/>
              <a:chExt cx="5690" cy="2077"/>
            </a:xfrm>
            <a:grpFill/>
          </p:grpSpPr>
          <p:sp>
            <p:nvSpPr>
              <p:cNvPr id="28" name="Pentagon 27">
                <a:extLst>
                  <a:ext uri="{FF2B5EF4-FFF2-40B4-BE49-F238E27FC236}">
                    <a16:creationId xmlns:a16="http://schemas.microsoft.com/office/drawing/2014/main" id="{4346AF92-047A-45FB-8820-4810B416497B}"/>
                  </a:ext>
                </a:extLst>
              </p:cNvPr>
              <p:cNvSpPr/>
              <p:nvPr/>
            </p:nvSpPr>
            <p:spPr bwMode="auto">
              <a:xfrm>
                <a:off x="429" y="2831"/>
                <a:ext cx="1715" cy="194"/>
              </a:xfrm>
              <a:prstGeom prst="homePlate">
                <a:avLst/>
              </a:prstGeom>
              <a:grpFill/>
              <a:ln>
                <a:solidFill>
                  <a:srgbClr val="003399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lnSpc>
                    <a:spcPct val="85000"/>
                  </a:lnSpc>
                  <a:defRPr/>
                </a:pPr>
                <a:r>
                  <a:rPr lang="af-ZA" sz="1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Organisasi</a:t>
                </a: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3952676-D135-4A1A-A5C6-1843142F63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2" y="2815"/>
                <a:ext cx="3969" cy="194"/>
              </a:xfrm>
              <a:prstGeom prst="rect">
                <a:avLst/>
              </a:prstGeom>
              <a:grpFill/>
              <a:ln w="9525" algn="ctr">
                <a:solidFill>
                  <a:srgbClr val="003399"/>
                </a:solidFill>
                <a:miter lim="800000"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85000"/>
                  </a:lnSpc>
                  <a:defRPr/>
                </a:pPr>
                <a:r>
                  <a:rPr lang="id-ID" sz="1600" b="1" dirty="0">
                    <a:solidFill>
                      <a:srgbClr val="002060"/>
                    </a:solidFill>
                    <a:latin typeface="+mn-lt"/>
                    <a:cs typeface="Arial" charset="0"/>
                  </a:rPr>
                  <a:t> </a:t>
                </a:r>
                <a:r>
                  <a:rPr lang="id-ID" sz="1200" b="1" dirty="0">
                    <a:solidFill>
                      <a:srgbClr val="002060"/>
                    </a:solidFill>
                    <a:latin typeface="+mn-lt"/>
                    <a:cs typeface="Arial" charset="0"/>
                  </a:rPr>
                  <a:t> </a:t>
                </a:r>
                <a:r>
                  <a:rPr lang="af-ZA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Organisasi yang tepat fungsi dan tepat ukuran</a:t>
                </a:r>
                <a:r>
                  <a:rPr lang="id-ID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af-ZA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af-ZA" sz="14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right sizing)</a:t>
                </a:r>
                <a:endParaRPr lang="af-ZA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Pentagon 31">
                <a:extLst>
                  <a:ext uri="{FF2B5EF4-FFF2-40B4-BE49-F238E27FC236}">
                    <a16:creationId xmlns:a16="http://schemas.microsoft.com/office/drawing/2014/main" id="{820783C7-C5D1-4E69-AC55-155E89AA6C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5" y="948"/>
                <a:ext cx="1715" cy="194"/>
              </a:xfrm>
              <a:prstGeom prst="homePlate">
                <a:avLst>
                  <a:gd name="adj" fmla="val 66691"/>
                </a:avLst>
              </a:prstGeom>
              <a:grpFill/>
              <a:ln w="9525" algn="ctr">
                <a:solidFill>
                  <a:srgbClr val="003399"/>
                </a:solidFill>
                <a:miter lim="800000"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85000"/>
                  </a:lnSpc>
                  <a:defRPr/>
                </a:pPr>
                <a:r>
                  <a:rPr lang="af-ZA" sz="1200" b="1" dirty="0">
                    <a:solidFill>
                      <a:srgbClr val="002060"/>
                    </a:solidFill>
                    <a:latin typeface="+mn-lt"/>
                    <a:cs typeface="Arial" charset="0"/>
                  </a:rPr>
                  <a:t>Tatalaksana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CE62BD3-DA0F-4B7F-9165-76DE533643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0" y="948"/>
                <a:ext cx="3969" cy="242"/>
              </a:xfrm>
              <a:prstGeom prst="rect">
                <a:avLst/>
              </a:prstGeom>
              <a:grpFill/>
              <a:ln w="9525" algn="ctr">
                <a:solidFill>
                  <a:srgbClr val="003399"/>
                </a:solidFill>
                <a:miter lim="800000"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85000"/>
                  </a:lnSpc>
                  <a:defRPr/>
                </a:pPr>
                <a:r>
                  <a:rPr lang="af-ZA" sz="1200" b="1" dirty="0">
                    <a:latin typeface="+mn-lt"/>
                    <a:cs typeface="Arial" charset="0"/>
                  </a:rPr>
                  <a:t>Sistem, proses dan prosedur kerja yang jelas, efektif,efisien, terukur dan sesuai dengan prinsip-prinsip</a:t>
                </a:r>
                <a:r>
                  <a:rPr lang="id-ID" sz="1200" b="1" dirty="0">
                    <a:latin typeface="+mn-lt"/>
                    <a:cs typeface="Arial" charset="0"/>
                  </a:rPr>
                  <a:t> </a:t>
                </a:r>
                <a:r>
                  <a:rPr lang="af-ZA" sz="1200" b="1" i="1" dirty="0">
                    <a:latin typeface="+mn-lt"/>
                    <a:cs typeface="Arial" charset="0"/>
                  </a:rPr>
                  <a:t>good governance</a:t>
                </a:r>
                <a:endParaRPr lang="af-ZA" sz="1200" b="1" dirty="0">
                  <a:latin typeface="+mn-lt"/>
                  <a:cs typeface="Arial" charset="0"/>
                </a:endParaRPr>
              </a:p>
            </p:txBody>
          </p:sp>
          <p:sp>
            <p:nvSpPr>
              <p:cNvPr id="34" name="Pentagon 33">
                <a:extLst>
                  <a:ext uri="{FF2B5EF4-FFF2-40B4-BE49-F238E27FC236}">
                    <a16:creationId xmlns:a16="http://schemas.microsoft.com/office/drawing/2014/main" id="{4EC0FE5D-82E4-478D-A97E-421E89C23E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5" y="1433"/>
                <a:ext cx="1715" cy="294"/>
              </a:xfrm>
              <a:prstGeom prst="homePlate">
                <a:avLst>
                  <a:gd name="adj" fmla="val 66661"/>
                </a:avLst>
              </a:prstGeom>
              <a:grpFill/>
              <a:ln w="9525" algn="ctr">
                <a:solidFill>
                  <a:srgbClr val="003399"/>
                </a:solidFill>
                <a:miter lim="800000"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Ins="18000" anchor="ctr"/>
              <a:lstStyle/>
              <a:p>
                <a:pPr>
                  <a:lnSpc>
                    <a:spcPct val="85000"/>
                  </a:lnSpc>
                  <a:defRPr/>
                </a:pPr>
                <a:r>
                  <a:rPr lang="af-ZA" sz="1400" b="1" dirty="0">
                    <a:latin typeface="+mn-lt"/>
                    <a:cs typeface="Arial" charset="0"/>
                  </a:rPr>
                  <a:t>Peraturan Perundang</a:t>
                </a:r>
                <a:r>
                  <a:rPr lang="id-ID" sz="1400" b="1" dirty="0">
                    <a:latin typeface="+mn-lt"/>
                    <a:cs typeface="Arial" charset="0"/>
                  </a:rPr>
                  <a:t>-</a:t>
                </a:r>
                <a:r>
                  <a:rPr lang="af-ZA" sz="1400" b="1" dirty="0">
                    <a:latin typeface="+mn-lt"/>
                    <a:cs typeface="Arial" charset="0"/>
                  </a:rPr>
                  <a:t>undangan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0900FB0-23A6-45F7-9CC2-FE34F8BC32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0" y="1529"/>
                <a:ext cx="3969" cy="270"/>
              </a:xfrm>
              <a:prstGeom prst="rect">
                <a:avLst/>
              </a:prstGeom>
              <a:grpFill/>
              <a:ln w="9525" algn="ctr">
                <a:solidFill>
                  <a:srgbClr val="003399"/>
                </a:solidFill>
                <a:miter lim="800000"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85000"/>
                  </a:lnSpc>
                  <a:defRPr/>
                </a:pPr>
                <a:r>
                  <a:rPr lang="af-ZA" sz="1400" b="1" dirty="0">
                    <a:latin typeface="+mn-lt"/>
                    <a:cs typeface="Arial" charset="0"/>
                  </a:rPr>
                  <a:t>Regulasi yang lebih tertib, tidak tumpang tindih</a:t>
                </a:r>
                <a:r>
                  <a:rPr lang="id-ID" sz="1400" b="1" dirty="0">
                    <a:latin typeface="+mn-lt"/>
                    <a:cs typeface="Arial" charset="0"/>
                  </a:rPr>
                  <a:t>  </a:t>
                </a:r>
                <a:r>
                  <a:rPr lang="af-ZA" sz="1400" b="1" dirty="0">
                    <a:latin typeface="+mn-lt"/>
                    <a:cs typeface="Arial" charset="0"/>
                  </a:rPr>
                  <a:t>dan kondusif</a:t>
                </a:r>
              </a:p>
            </p:txBody>
          </p:sp>
          <p:sp>
            <p:nvSpPr>
              <p:cNvPr id="36" name="Pentagon 35">
                <a:extLst>
                  <a:ext uri="{FF2B5EF4-FFF2-40B4-BE49-F238E27FC236}">
                    <a16:creationId xmlns:a16="http://schemas.microsoft.com/office/drawing/2014/main" id="{8F514AD7-4248-4D22-8BCC-866937466676}"/>
                  </a:ext>
                </a:extLst>
              </p:cNvPr>
              <p:cNvSpPr/>
              <p:nvPr/>
            </p:nvSpPr>
            <p:spPr bwMode="auto">
              <a:xfrm>
                <a:off x="435" y="1190"/>
                <a:ext cx="1715" cy="225"/>
              </a:xfrm>
              <a:prstGeom prst="homePlate">
                <a:avLst/>
              </a:prstGeom>
              <a:grpFill/>
              <a:ln>
                <a:solidFill>
                  <a:srgbClr val="003399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lnSpc>
                    <a:spcPct val="85000"/>
                  </a:lnSpc>
                  <a:defRPr/>
                </a:pPr>
                <a:r>
                  <a:rPr lang="af-ZA" sz="1400" b="1" dirty="0">
                    <a:solidFill>
                      <a:schemeClr val="tx1"/>
                    </a:solidFill>
                    <a:cs typeface="Arial" charset="0"/>
                  </a:rPr>
                  <a:t>Sumber daya manusia aparatur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96B4285-8280-416F-84D1-69CA639DF5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0" y="1239"/>
                <a:ext cx="3969" cy="225"/>
              </a:xfrm>
              <a:prstGeom prst="rect">
                <a:avLst/>
              </a:prstGeom>
              <a:grpFill/>
              <a:ln w="9525" algn="ctr">
                <a:solidFill>
                  <a:srgbClr val="003399"/>
                </a:solidFill>
                <a:miter lim="800000"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85000"/>
                  </a:lnSpc>
                  <a:defRPr/>
                </a:pPr>
                <a:r>
                  <a:rPr lang="af-ZA" sz="1300" b="1" dirty="0">
                    <a:latin typeface="+mn-lt"/>
                    <a:cs typeface="Arial" charset="0"/>
                  </a:rPr>
                  <a:t>SDM apatur yang berintegritas, netral , kompeten, </a:t>
                </a:r>
                <a:r>
                  <a:rPr lang="af-ZA" sz="1300" b="1" i="1" dirty="0">
                    <a:latin typeface="+mn-lt"/>
                    <a:cs typeface="Arial" charset="0"/>
                  </a:rPr>
                  <a:t>capable</a:t>
                </a:r>
                <a:r>
                  <a:rPr lang="af-ZA" sz="1300" b="1" dirty="0">
                    <a:latin typeface="+mn-lt"/>
                    <a:cs typeface="Arial" charset="0"/>
                  </a:rPr>
                  <a:t>, profesional, berkinerja tinggi dan sejahtera</a:t>
                </a:r>
              </a:p>
            </p:txBody>
          </p:sp>
          <p:sp>
            <p:nvSpPr>
              <p:cNvPr id="39" name="Pentagon 38">
                <a:extLst>
                  <a:ext uri="{FF2B5EF4-FFF2-40B4-BE49-F238E27FC236}">
                    <a16:creationId xmlns:a16="http://schemas.microsoft.com/office/drawing/2014/main" id="{D2899088-021D-41E2-A9F5-3942491AB647}"/>
                  </a:ext>
                </a:extLst>
              </p:cNvPr>
              <p:cNvSpPr/>
              <p:nvPr/>
            </p:nvSpPr>
            <p:spPr bwMode="auto">
              <a:xfrm>
                <a:off x="435" y="1820"/>
                <a:ext cx="1664" cy="270"/>
              </a:xfrm>
              <a:prstGeom prst="homePlate">
                <a:avLst/>
              </a:prstGeom>
              <a:grpFill/>
              <a:ln>
                <a:solidFill>
                  <a:srgbClr val="003399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lnSpc>
                    <a:spcPct val="85000"/>
                  </a:lnSpc>
                  <a:defRPr/>
                </a:pPr>
                <a:r>
                  <a:rPr lang="af-ZA" sz="1400" b="1" dirty="0">
                    <a:solidFill>
                      <a:schemeClr val="tx1"/>
                    </a:solidFill>
                    <a:latin typeface="Arial Black" panose="020B0A04020102020204" pitchFamily="34" charset="0"/>
                    <a:cs typeface="Arial" charset="0"/>
                  </a:rPr>
                  <a:t>Pengawasan</a:t>
                </a: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F07100E-6CC5-4025-BFDC-B6AAA72C53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0" y="1869"/>
                <a:ext cx="3969" cy="270"/>
              </a:xfrm>
              <a:prstGeom prst="rect">
                <a:avLst/>
              </a:prstGeom>
              <a:grpFill/>
              <a:ln w="9525" algn="ctr">
                <a:solidFill>
                  <a:srgbClr val="003399"/>
                </a:solidFill>
                <a:miter lim="800000"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85000"/>
                  </a:lnSpc>
                  <a:defRPr/>
                </a:pPr>
                <a:r>
                  <a:rPr lang="af-ZA" sz="1200" b="1" dirty="0">
                    <a:latin typeface="Arial Black" panose="020B0A04020102020204" pitchFamily="34" charset="0"/>
                    <a:cs typeface="Arial" charset="0"/>
                  </a:rPr>
                  <a:t>Meningkatnya penyelenggaraan pemerintahan yang bersih dan bebas KKN</a:t>
                </a:r>
              </a:p>
            </p:txBody>
          </p:sp>
          <p:sp>
            <p:nvSpPr>
              <p:cNvPr id="41" name="Pentagon 40">
                <a:extLst>
                  <a:ext uri="{FF2B5EF4-FFF2-40B4-BE49-F238E27FC236}">
                    <a16:creationId xmlns:a16="http://schemas.microsoft.com/office/drawing/2014/main" id="{243ED0EA-0135-4558-A591-D59F03E826EE}"/>
                  </a:ext>
                </a:extLst>
              </p:cNvPr>
              <p:cNvSpPr/>
              <p:nvPr/>
            </p:nvSpPr>
            <p:spPr bwMode="auto">
              <a:xfrm>
                <a:off x="435" y="2401"/>
                <a:ext cx="1666" cy="311"/>
              </a:xfrm>
              <a:prstGeom prst="homePlate">
                <a:avLst/>
              </a:prstGeom>
              <a:grpFill/>
              <a:ln>
                <a:solidFill>
                  <a:srgbClr val="003399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lnSpc>
                    <a:spcPct val="85000"/>
                  </a:lnSpc>
                  <a:defRPr/>
                </a:pPr>
                <a:r>
                  <a:rPr lang="af-ZA" sz="1200" dirty="0">
                    <a:solidFill>
                      <a:schemeClr val="tx1"/>
                    </a:solidFill>
                    <a:cs typeface="Arial" charset="0"/>
                  </a:rPr>
                  <a:t>Pelayanan publik</a:t>
                </a: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D3D7C2AC-053A-46B9-94BF-441FE29A06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0" y="2450"/>
                <a:ext cx="3969" cy="263"/>
              </a:xfrm>
              <a:prstGeom prst="rect">
                <a:avLst/>
              </a:prstGeom>
              <a:grpFill/>
              <a:ln w="9525" algn="ctr">
                <a:solidFill>
                  <a:srgbClr val="003399"/>
                </a:solidFill>
                <a:miter lim="800000"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85000"/>
                  </a:lnSpc>
                  <a:defRPr/>
                </a:pPr>
                <a:r>
                  <a:rPr lang="af-ZA" sz="1400" b="1" dirty="0">
                    <a:latin typeface="+mn-lt"/>
                    <a:cs typeface="Arial" charset="0"/>
                  </a:rPr>
                  <a:t>layanan prima sesuai kebutuhan dan harapan masyarakat</a:t>
                </a:r>
              </a:p>
            </p:txBody>
          </p:sp>
          <p:sp>
            <p:nvSpPr>
              <p:cNvPr id="43" name="Pentagon 42">
                <a:extLst>
                  <a:ext uri="{FF2B5EF4-FFF2-40B4-BE49-F238E27FC236}">
                    <a16:creationId xmlns:a16="http://schemas.microsoft.com/office/drawing/2014/main" id="{FA642113-78DE-43F2-9B83-E593F871E6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5" y="2111"/>
                <a:ext cx="1664" cy="270"/>
              </a:xfrm>
              <a:prstGeom prst="homePlate">
                <a:avLst>
                  <a:gd name="adj" fmla="val 54471"/>
                </a:avLst>
              </a:prstGeom>
              <a:grpFill/>
              <a:ln w="9525" algn="ctr">
                <a:solidFill>
                  <a:srgbClr val="003399"/>
                </a:solidFill>
                <a:miter lim="800000"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85000"/>
                  </a:lnSpc>
                  <a:defRPr/>
                </a:pPr>
                <a:r>
                  <a:rPr lang="af-ZA" sz="1600" b="1" dirty="0">
                    <a:latin typeface="+mn-lt"/>
                    <a:cs typeface="Arial" charset="0"/>
                  </a:rPr>
                  <a:t>Akuntabilitas</a:t>
                </a: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75C2CF90-05C6-413C-B766-BBEC347BE3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0" y="2159"/>
                <a:ext cx="3969" cy="263"/>
              </a:xfrm>
              <a:prstGeom prst="rect">
                <a:avLst/>
              </a:prstGeom>
              <a:grpFill/>
              <a:ln w="9525" algn="ctr">
                <a:solidFill>
                  <a:srgbClr val="003399"/>
                </a:solidFill>
                <a:miter lim="800000"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85000"/>
                  </a:lnSpc>
                  <a:defRPr/>
                </a:pPr>
                <a:r>
                  <a:rPr lang="af-ZA" sz="1400" b="1" dirty="0">
                    <a:latin typeface="+mn-lt"/>
                    <a:cs typeface="Arial" charset="0"/>
                  </a:rPr>
                  <a:t>Meningkatnya kapasitas dan akuntabilitas kinerja birokrasi</a:t>
                </a:r>
              </a:p>
            </p:txBody>
          </p:sp>
        </p:grpSp>
      </p:grpSp>
      <p:sp>
        <p:nvSpPr>
          <p:cNvPr id="48" name="Oval 47">
            <a:extLst>
              <a:ext uri="{FF2B5EF4-FFF2-40B4-BE49-F238E27FC236}">
                <a16:creationId xmlns:a16="http://schemas.microsoft.com/office/drawing/2014/main" id="{CE52940B-79AD-4662-8BA9-1BA605CAD413}"/>
              </a:ext>
            </a:extLst>
          </p:cNvPr>
          <p:cNvSpPr/>
          <p:nvPr/>
        </p:nvSpPr>
        <p:spPr>
          <a:xfrm>
            <a:off x="1449388" y="2124075"/>
            <a:ext cx="3000375" cy="1314450"/>
          </a:xfrm>
          <a:prstGeom prst="ellipse">
            <a:avLst/>
          </a:prstGeom>
          <a:solidFill>
            <a:srgbClr val="F2AD00"/>
          </a:solidFill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200" dirty="0">
              <a:solidFill>
                <a:schemeClr val="tx1"/>
              </a:solidFill>
              <a:latin typeface="Arial Narrow"/>
              <a:cs typeface="Arial Narrow"/>
            </a:endParaRPr>
          </a:p>
          <a:p>
            <a:pPr algn="ctr">
              <a:defRPr/>
            </a:pPr>
            <a:r>
              <a:rPr lang="id-ID" b="1" dirty="0">
                <a:solidFill>
                  <a:schemeClr val="tx1"/>
                </a:solidFill>
                <a:latin typeface="Arial Narrow"/>
                <a:cs typeface="Arial Narrow"/>
              </a:rPr>
              <a:t>S1.  </a:t>
            </a:r>
            <a:r>
              <a:rPr lang="id-ID" b="1" dirty="0">
                <a:solidFill>
                  <a:schemeClr val="tx1"/>
                </a:solidFill>
                <a:cs typeface="Arial Narrow"/>
              </a:rPr>
              <a:t>BIROKRASI YANG BERSIH DAN AKUNTABEL  </a:t>
            </a:r>
            <a:endParaRPr lang="af-ZA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sz="1200" dirty="0">
              <a:solidFill>
                <a:schemeClr val="tx1"/>
              </a:solidFill>
              <a:latin typeface="Arial Narrow"/>
              <a:cs typeface="Arial Narrow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2E3B8EED-193F-4F99-BF75-501611D2EFBC}"/>
              </a:ext>
            </a:extLst>
          </p:cNvPr>
          <p:cNvSpPr/>
          <p:nvPr/>
        </p:nvSpPr>
        <p:spPr>
          <a:xfrm>
            <a:off x="4681726" y="2239321"/>
            <a:ext cx="2928938" cy="993775"/>
          </a:xfrm>
          <a:prstGeom prst="ellipse">
            <a:avLst/>
          </a:prstGeom>
          <a:solidFill>
            <a:srgbClr val="F2AD00"/>
          </a:solidFill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1200" dirty="0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r>
              <a:rPr lang="id-ID" sz="1200" b="1" dirty="0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</a:p>
          <a:p>
            <a:pPr algn="ctr">
              <a:defRPr/>
            </a:pPr>
            <a:endParaRPr lang="id-ID" sz="1200" b="1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id-ID" b="1" dirty="0">
                <a:solidFill>
                  <a:schemeClr val="tx1"/>
                </a:solidFill>
              </a:rPr>
              <a:t>S2. BIROKRASI YANG KAPABEL </a:t>
            </a:r>
            <a:endParaRPr lang="af-ZA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id-ID" sz="1000" dirty="0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</a:p>
          <a:p>
            <a:pPr algn="ctr">
              <a:defRPr/>
            </a:pPr>
            <a:r>
              <a:rPr lang="id-ID" sz="1000" b="1" dirty="0">
                <a:solidFill>
                  <a:srgbClr val="002060"/>
                </a:solidFill>
                <a:latin typeface="Arial Narrow"/>
                <a:cs typeface="Arial Narrow"/>
              </a:rPr>
              <a:t> </a:t>
            </a:r>
            <a:endParaRPr lang="en-US" sz="1200" dirty="0">
              <a:solidFill>
                <a:srgbClr val="002060"/>
              </a:solidFill>
              <a:latin typeface="Arial Narrow"/>
              <a:cs typeface="Arial Narrow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2119BF50-F06A-41FE-AEA6-E13A11606A26}"/>
              </a:ext>
            </a:extLst>
          </p:cNvPr>
          <p:cNvSpPr/>
          <p:nvPr/>
        </p:nvSpPr>
        <p:spPr>
          <a:xfrm>
            <a:off x="7847013" y="1963738"/>
            <a:ext cx="3000375" cy="1698625"/>
          </a:xfrm>
          <a:prstGeom prst="ellipse">
            <a:avLst/>
          </a:prstGeom>
          <a:solidFill>
            <a:srgbClr val="F2AD00"/>
          </a:solidFill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1600" dirty="0">
                <a:solidFill>
                  <a:schemeClr val="tx1"/>
                </a:solidFill>
                <a:latin typeface="Arial Narrow"/>
                <a:cs typeface="Arial Narrow"/>
              </a:rPr>
              <a:t>S3. </a:t>
            </a:r>
            <a:r>
              <a:rPr lang="id-ID" sz="1600" b="1" dirty="0">
                <a:solidFill>
                  <a:schemeClr val="tx1"/>
                </a:solidFill>
                <a:cs typeface="Arial Narrow"/>
              </a:rPr>
              <a:t>BIROKRASI YANG MEMILIKI PELAYANAN PUBLIK YANG PRIMA</a:t>
            </a:r>
            <a:r>
              <a:rPr lang="af-ZA" sz="1600" b="1" dirty="0">
                <a:solidFill>
                  <a:schemeClr val="tx1"/>
                </a:solidFill>
              </a:rPr>
              <a:t> </a:t>
            </a:r>
            <a:endParaRPr lang="id-ID" sz="1600" b="1" dirty="0">
              <a:solidFill>
                <a:schemeClr val="tx1"/>
              </a:solidFill>
              <a:latin typeface="Arial Narrow"/>
              <a:cs typeface="Arial Narrow"/>
            </a:endParaRPr>
          </a:p>
        </p:txBody>
      </p:sp>
      <p:sp>
        <p:nvSpPr>
          <p:cNvPr id="51" name="Down Arrow 50">
            <a:extLst>
              <a:ext uri="{FF2B5EF4-FFF2-40B4-BE49-F238E27FC236}">
                <a16:creationId xmlns:a16="http://schemas.microsoft.com/office/drawing/2014/main" id="{8420204B-71A5-4D11-80BF-2DEBF2972064}"/>
              </a:ext>
            </a:extLst>
          </p:cNvPr>
          <p:cNvSpPr/>
          <p:nvPr/>
        </p:nvSpPr>
        <p:spPr>
          <a:xfrm>
            <a:off x="5527958" y="1753875"/>
            <a:ext cx="1236474" cy="483837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40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7F3C5E66-BBD9-4EE9-AAA1-98D2FC48C1CB}"/>
              </a:ext>
            </a:extLst>
          </p:cNvPr>
          <p:cNvSpPr/>
          <p:nvPr/>
        </p:nvSpPr>
        <p:spPr>
          <a:xfrm>
            <a:off x="1209333" y="-17744"/>
            <a:ext cx="10090037" cy="181133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1600" b="1" dirty="0">
                <a:solidFill>
                  <a:schemeClr val="tx1"/>
                </a:solidFill>
                <a:latin typeface="Arial Black" panose="020B0A04020102020204" pitchFamily="34" charset="0"/>
              </a:rPr>
              <a:t>Tujuan:  </a:t>
            </a:r>
            <a:r>
              <a:rPr lang="af-ZA" sz="1600" b="1" dirty="0">
                <a:solidFill>
                  <a:schemeClr val="tx1"/>
                </a:solidFill>
                <a:latin typeface="Arial Black" panose="020B0A04020102020204" pitchFamily="34" charset="0"/>
              </a:rPr>
              <a:t>Menciptakan birokrasi pemerintah yang profesional dengan karakteristik adaptif, berintegritas, berkinerja tinggi, bebas dan bersih Korupsi, Kolusi dan Nepotisme, mampu melayani publik, netral, sejahtera, berdedikasi, dan memegang teguh nilai-nilai dasar dan kode etik aparatur negara</a:t>
            </a:r>
            <a:r>
              <a:rPr lang="af-ZA" sz="1600" b="1" dirty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.</a:t>
            </a:r>
            <a:endParaRPr lang="en-US" sz="1600" b="1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B2987625-1DE7-4ACC-BBEB-8504C73129FB}"/>
              </a:ext>
            </a:extLst>
          </p:cNvPr>
          <p:cNvSpPr/>
          <p:nvPr/>
        </p:nvSpPr>
        <p:spPr bwMode="auto">
          <a:xfrm>
            <a:off x="1449388" y="3662362"/>
            <a:ext cx="597559" cy="3195637"/>
          </a:xfrm>
          <a:prstGeom prst="roundRect">
            <a:avLst/>
          </a:prstGeom>
          <a:solidFill>
            <a:srgbClr val="F2AD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/>
          <a:lstStyle/>
          <a:p>
            <a:pPr algn="ctr">
              <a:defRPr/>
            </a:pPr>
            <a:r>
              <a:rPr lang="id-ID" sz="1400" dirty="0">
                <a:solidFill>
                  <a:srgbClr val="92D050"/>
                </a:solidFill>
              </a:rPr>
              <a:t> </a:t>
            </a:r>
            <a:r>
              <a:rPr lang="id-ID" sz="1400" dirty="0">
                <a:solidFill>
                  <a:schemeClr val="tx1"/>
                </a:solidFill>
                <a:latin typeface="Arial Black" panose="020B0A04020102020204" pitchFamily="34" charset="0"/>
              </a:rPr>
              <a:t>8 AREA  PERUBAHAN  </a:t>
            </a:r>
            <a:r>
              <a:rPr lang="id-ID" sz="1400" dirty="0">
                <a:solidFill>
                  <a:srgbClr val="002060"/>
                </a:solidFill>
                <a:latin typeface="Arial Black" panose="020B0A04020102020204" pitchFamily="34" charset="0"/>
              </a:rPr>
              <a:t>RB </a:t>
            </a:r>
          </a:p>
        </p:txBody>
      </p:sp>
      <p:sp>
        <p:nvSpPr>
          <p:cNvPr id="65" name="Down Arrow 64">
            <a:extLst>
              <a:ext uri="{FF2B5EF4-FFF2-40B4-BE49-F238E27FC236}">
                <a16:creationId xmlns:a16="http://schemas.microsoft.com/office/drawing/2014/main" id="{5D1A074E-879F-4DE7-80A0-ACA78EBB5575}"/>
              </a:ext>
            </a:extLst>
          </p:cNvPr>
          <p:cNvSpPr/>
          <p:nvPr/>
        </p:nvSpPr>
        <p:spPr>
          <a:xfrm>
            <a:off x="5275263" y="3303588"/>
            <a:ext cx="1643062" cy="557212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400"/>
          </a:p>
        </p:txBody>
      </p:sp>
    </p:spTree>
  </p:cSld>
  <p:clrMapOvr>
    <a:masterClrMapping/>
  </p:clrMapOvr>
  <p:transition spd="slow">
    <p:cover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>
            <a:extLst>
              <a:ext uri="{FF2B5EF4-FFF2-40B4-BE49-F238E27FC236}">
                <a16:creationId xmlns:a16="http://schemas.microsoft.com/office/drawing/2014/main" id="{3AF9F2A9-3E3F-4BFF-AE53-CA6097CA6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7AA8E85-7DB9-447E-9936-96FA2D708926}" type="slidenum">
              <a:rPr lang="id-ID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</a:t>
            </a:fld>
            <a:endParaRPr lang="id-ID" altLang="en-US" sz="1200">
              <a:solidFill>
                <a:srgbClr val="898989"/>
              </a:solidFill>
            </a:endParaRPr>
          </a:p>
        </p:txBody>
      </p:sp>
      <p:pic>
        <p:nvPicPr>
          <p:cNvPr id="12291" name="Picture 4">
            <a:extLst>
              <a:ext uri="{FF2B5EF4-FFF2-40B4-BE49-F238E27FC236}">
                <a16:creationId xmlns:a16="http://schemas.microsoft.com/office/drawing/2014/main" id="{BA265BD3-140E-4C33-B084-393F4E21D1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400" y="0"/>
            <a:ext cx="121427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5A78CA5-1DC0-4379-88E9-368FD22DCD51}"/>
              </a:ext>
            </a:extLst>
          </p:cNvPr>
          <p:cNvSpPr/>
          <p:nvPr/>
        </p:nvSpPr>
        <p:spPr>
          <a:xfrm>
            <a:off x="11071225" y="6445250"/>
            <a:ext cx="282575" cy="276225"/>
          </a:xfrm>
          <a:prstGeom prst="ellipse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BCC92A71-F7C0-4ADB-BB8D-0E75052591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d-ID" altLang="id-ID"/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DD73B514-F9C6-4865-9ECB-CE11C8C030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id-ID" altLang="id-ID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FDC97245-B9B4-451A-8B34-DCD761D44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BC363F6-BF7F-4D16-A224-02301C33F263}" type="slidenum">
              <a:rPr lang="id-ID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</a:t>
            </a:fld>
            <a:endParaRPr lang="id-ID" altLang="en-US" sz="1200">
              <a:solidFill>
                <a:srgbClr val="898989"/>
              </a:solidFill>
            </a:endParaRPr>
          </a:p>
        </p:txBody>
      </p:sp>
      <p:pic>
        <p:nvPicPr>
          <p:cNvPr id="13317" name="Picture 4">
            <a:extLst>
              <a:ext uri="{FF2B5EF4-FFF2-40B4-BE49-F238E27FC236}">
                <a16:creationId xmlns:a16="http://schemas.microsoft.com/office/drawing/2014/main" id="{AAD901F4-286B-4728-86ED-C3501C8213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" y="0"/>
            <a:ext cx="12171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7283DA1-7BA2-4182-93DC-8C0CF454E5D9}"/>
              </a:ext>
            </a:extLst>
          </p:cNvPr>
          <p:cNvSpPr/>
          <p:nvPr/>
        </p:nvSpPr>
        <p:spPr>
          <a:xfrm>
            <a:off x="11071225" y="6445250"/>
            <a:ext cx="282575" cy="276225"/>
          </a:xfrm>
          <a:prstGeom prst="ellipse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488E0279-FBF5-4310-BE5E-2CC74A335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275" y="106363"/>
            <a:ext cx="10515600" cy="479425"/>
          </a:xfrm>
          <a:solidFill>
            <a:srgbClr val="C00000"/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altLang="id-ID" sz="3200" spc="300" dirty="0">
                <a:solidFill>
                  <a:schemeClr val="bg1"/>
                </a:solidFill>
                <a:latin typeface="Open Sans"/>
              </a:rPr>
              <a:t> Ilustrasi  RB &amp; ZI WBK/WBBM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BC81DBC-0F27-495E-9254-8ADCB993E5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3995194"/>
              </p:ext>
            </p:extLst>
          </p:nvPr>
        </p:nvGraphicFramePr>
        <p:xfrm>
          <a:off x="5403850" y="777052"/>
          <a:ext cx="6413500" cy="59023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917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17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2550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REFORMASI BIROKRASI</a:t>
                      </a:r>
                      <a:endParaRPr lang="id-ID" sz="14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ZONA INTEGRITAS</a:t>
                      </a:r>
                    </a:p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(Menuju WBK/WBBM)</a:t>
                      </a:r>
                      <a:endParaRPr lang="id-ID" sz="14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5351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id-ID" sz="12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Instansi Pemerintah</a:t>
                      </a:r>
                    </a:p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id-ID" sz="12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(contoh  Kementerian/Lembaga/Pemerintah Daerah)</a:t>
                      </a:r>
                      <a:endParaRPr lang="id-ID" sz="12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>
                    <a:solidFill>
                      <a:srgbClr val="F2AD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Unit Kerja Pelayanan Instansi Pemerintah (contoh: Unit eselon 1, eselon 2, Unit mandiri (UPT) </a:t>
                      </a:r>
                    </a:p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id-ID" sz="12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(contoh: RSUD, PTSP, Kantor Imigrasi, Polres, Samsat, dsb)</a:t>
                      </a:r>
                      <a:endParaRPr lang="id-ID" sz="12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>
                    <a:solidFill>
                      <a:srgbClr val="F2AD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3172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Unsur Pengungkit  (8 Area)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id-ID" sz="14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Manajemen Perubahan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id-ID" sz="14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Tatalaksana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id-ID" sz="14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Manajemen SDM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id-ID" sz="14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Akuntabilitas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id-ID" sz="14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Pengawasan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id-ID" sz="14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Pelayanan Publik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id-ID" sz="14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Organisasi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id-ID" sz="14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Peraturan</a:t>
                      </a:r>
                      <a:r>
                        <a:rPr lang="id-ID" sz="1400" baseline="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id-ID" sz="14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Perundang-undangan</a:t>
                      </a:r>
                      <a:endParaRPr lang="id-ID" sz="14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>
                    <a:solidFill>
                      <a:srgbClr val="F2AD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id-ID" sz="14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Unsur Pengungkit  (6 Area)</a:t>
                      </a:r>
                    </a:p>
                    <a:p>
                      <a:pPr marL="342900" lvl="0" indent="-342900" algn="just"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id-ID" sz="14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Manajemen Perubahan</a:t>
                      </a:r>
                    </a:p>
                    <a:p>
                      <a:pPr marL="342900" lvl="0" indent="-342900" algn="just"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id-ID" sz="14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Tatalaksana</a:t>
                      </a:r>
                    </a:p>
                    <a:p>
                      <a:pPr marL="342900" lvl="0" indent="-342900" algn="just"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id-ID" sz="14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Manajemen SDM</a:t>
                      </a:r>
                    </a:p>
                    <a:p>
                      <a:pPr marL="342900" lvl="0" indent="-342900" algn="just"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id-ID" sz="14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Akuntabilitas</a:t>
                      </a:r>
                    </a:p>
                    <a:p>
                      <a:pPr marL="342900" lvl="0" indent="-342900" algn="just"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id-ID" sz="14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Pengawasan</a:t>
                      </a:r>
                    </a:p>
                    <a:p>
                      <a:pPr marL="342900" lvl="0" indent="-342900" algn="just"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id-ID" sz="14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Pelayanan Publik</a:t>
                      </a:r>
                    </a:p>
                    <a:p>
                      <a:pPr marL="187325" indent="-137160" algn="just"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id-ID" sz="14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>
                    <a:solidFill>
                      <a:srgbClr val="F2AD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2686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Hasil (3 sasaran)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id-ID" sz="14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Pemerintah yang bersih dan bebas KKN (IPAK, IO)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id-ID" sz="14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Peningkatan Kualitas Pelayanan Publik (IPP)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id-ID" sz="14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Kapasitas dan Akuntabilitas (AKIP,IJ)</a:t>
                      </a:r>
                      <a:endParaRPr lang="id-ID" sz="14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>
                    <a:solidFill>
                      <a:srgbClr val="F2AD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id-ID" sz="14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Hasil (2 sasaran)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id-ID" sz="14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Pemerintah yang bersih dan bebas KKN (IPAK, TLHP)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id-ID" sz="1400" b="1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Peningkatan Kualitas Pelayanan Publik (IPP)</a:t>
                      </a:r>
                      <a:endParaRPr lang="id-ID" sz="1400" b="1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>
                    <a:solidFill>
                      <a:srgbClr val="F2AD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356" name="Slide Number Placeholder 3">
            <a:extLst>
              <a:ext uri="{FF2B5EF4-FFF2-40B4-BE49-F238E27FC236}">
                <a16:creationId xmlns:a16="http://schemas.microsoft.com/office/drawing/2014/main" id="{0CF0EE75-7739-4D32-B86A-0C30E5FDF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70A0843-79C8-402B-B938-E500950D4CEF}" type="slidenum">
              <a:rPr lang="id-ID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lang="id-ID" altLang="en-US" sz="1200">
              <a:solidFill>
                <a:srgbClr val="898989"/>
              </a:solidFill>
            </a:endParaRPr>
          </a:p>
        </p:txBody>
      </p:sp>
      <p:pic>
        <p:nvPicPr>
          <p:cNvPr id="14357" name="Picture 4">
            <a:extLst>
              <a:ext uri="{FF2B5EF4-FFF2-40B4-BE49-F238E27FC236}">
                <a16:creationId xmlns:a16="http://schemas.microsoft.com/office/drawing/2014/main" id="{2FB4D38E-3FF7-4F43-9036-03CB1C74F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525" y="709613"/>
            <a:ext cx="4475163" cy="61483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</p:pic>
      <p:sp>
        <p:nvSpPr>
          <p:cNvPr id="14358" name="Rectangle 1">
            <a:extLst>
              <a:ext uri="{FF2B5EF4-FFF2-40B4-BE49-F238E27FC236}">
                <a16:creationId xmlns:a16="http://schemas.microsoft.com/office/drawing/2014/main" id="{7F2A5E59-6B6A-4DBA-B2A2-72635B1E7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52425" y="15478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12" tIns="914112" rIns="914112" bIns="914112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br>
              <a:rPr lang="en-US" altLang="id-ID" sz="900">
                <a:latin typeface="Tahoma" panose="020B0604030504040204" pitchFamily="34" charset="0"/>
              </a:rPr>
            </a:br>
            <a:endParaRPr lang="en-US" altLang="id-ID" sz="1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City.png">
            <a:extLst>
              <a:ext uri="{FF2B5EF4-FFF2-40B4-BE49-F238E27FC236}">
                <a16:creationId xmlns:a16="http://schemas.microsoft.com/office/drawing/2014/main" id="{C0B2F067-432A-4C10-8A91-741CC57C97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1">
            <a:extLst>
              <a:ext uri="{FF2B5EF4-FFF2-40B4-BE49-F238E27FC236}">
                <a16:creationId xmlns:a16="http://schemas.microsoft.com/office/drawing/2014/main" id="{3AF5D863-05EF-4001-824E-E9EC02CC1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181225"/>
            <a:ext cx="9144000" cy="3155950"/>
          </a:xfrm>
          <a:prstGeom prst="rect">
            <a:avLst/>
          </a:prstGeom>
          <a:solidFill>
            <a:srgbClr val="BF4D00"/>
          </a:solidFill>
          <a:ln w="9525">
            <a:solidFill>
              <a:srgbClr val="D77C0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d-ID" altLang="id-ID" sz="1800">
              <a:solidFill>
                <a:srgbClr val="FFFFFF"/>
              </a:solidFill>
            </a:endParaRPr>
          </a:p>
        </p:txBody>
      </p:sp>
      <p:sp>
        <p:nvSpPr>
          <p:cNvPr id="15364" name="Picture 5" descr="City.png">
            <a:extLst>
              <a:ext uri="{FF2B5EF4-FFF2-40B4-BE49-F238E27FC236}">
                <a16:creationId xmlns:a16="http://schemas.microsoft.com/office/drawing/2014/main" id="{20DFCEC8-C829-4A45-8684-501E8634A245}"/>
              </a:ext>
            </a:extLst>
          </p:cNvPr>
          <p:cNvSpPr>
            <a:spLocks noChangeAspect="1"/>
          </p:cNvSpPr>
          <p:nvPr/>
        </p:nvSpPr>
        <p:spPr bwMode="auto">
          <a:xfrm>
            <a:off x="1524000" y="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d-ID" altLang="id-ID" sz="180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sp>
        <p:nvSpPr>
          <p:cNvPr id="15365" name="Title 1">
            <a:extLst>
              <a:ext uri="{FF2B5EF4-FFF2-40B4-BE49-F238E27FC236}">
                <a16:creationId xmlns:a16="http://schemas.microsoft.com/office/drawing/2014/main" id="{18B35E56-4D79-4930-824C-0EFC17446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181225"/>
            <a:ext cx="9144000" cy="31559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="ctr"/>
          <a:lstStyle>
            <a:lvl1pPr marL="357188" indent="-1587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d-ID" altLang="id-ID" sz="3600" b="1" dirty="0">
                <a:solidFill>
                  <a:schemeClr val="bg1"/>
                </a:solidFill>
                <a:cs typeface="Calibri" panose="020F0502020204030204" pitchFamily="34" charset="0"/>
              </a:rPr>
              <a:t>PEMBANGUNAN  ZONA INTEGRITAS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d-ID" altLang="id-ID" b="1" dirty="0">
                <a:solidFill>
                  <a:schemeClr val="bg1"/>
                </a:solidFill>
                <a:cs typeface="Tahoma" panose="020B0604030504040204" pitchFamily="34" charset="0"/>
              </a:rPr>
              <a:t>MENUJU WILAYAH BEBAS KORUPSI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d-ID" altLang="id-ID" b="1" dirty="0">
                <a:solidFill>
                  <a:schemeClr val="bg1"/>
                </a:solidFill>
                <a:cs typeface="Tahoma" panose="020B0604030504040204" pitchFamily="34" charset="0"/>
              </a:rPr>
              <a:t>DAN WILAYAH BIROKRASI BERSIH MELAYANI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d-ID" altLang="id-ID" b="1" dirty="0">
                <a:solidFill>
                  <a:schemeClr val="bg1"/>
                </a:solidFill>
                <a:cs typeface="Tahoma" panose="020B0604030504040204" pitchFamily="34" charset="0"/>
              </a:rPr>
              <a:t> (WBK DAN WBBM</a:t>
            </a:r>
            <a:r>
              <a:rPr lang="id-ID" altLang="id-ID" b="1" dirty="0">
                <a:solidFill>
                  <a:schemeClr val="bg1"/>
                </a:solidFill>
              </a:rPr>
              <a:t> )</a:t>
            </a:r>
            <a:endParaRPr lang="en-US" altLang="id-ID" b="1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d-ID" altLang="id-ID" b="1" dirty="0">
                <a:solidFill>
                  <a:schemeClr val="bg1"/>
                </a:solidFill>
              </a:rPr>
              <a:t>PERMENPAN 52 Tahun 2014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d-ID" altLang="id-ID" b="1" dirty="0">
                <a:solidFill>
                  <a:schemeClr val="bg1"/>
                </a:solidFill>
              </a:rPr>
              <a:t>yo No. 10 Tahun 2019 </a:t>
            </a:r>
            <a:endParaRPr lang="id-ID" altLang="id-ID" b="1" dirty="0">
              <a:solidFill>
                <a:schemeClr val="bg1"/>
              </a:solidFill>
              <a:cs typeface="Tahoma" panose="020B0604030504040204" pitchFamily="34" charset="0"/>
            </a:endParaRPr>
          </a:p>
        </p:txBody>
      </p:sp>
      <p:sp>
        <p:nvSpPr>
          <p:cNvPr id="15366" name="Slide Number Placeholder 3">
            <a:extLst>
              <a:ext uri="{FF2B5EF4-FFF2-40B4-BE49-F238E27FC236}">
                <a16:creationId xmlns:a16="http://schemas.microsoft.com/office/drawing/2014/main" id="{305A59BA-6920-407A-8CBE-B5A49EA261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31B31FB-568A-4568-8A01-11136D674072}" type="slidenum">
              <a:rPr lang="en-US" altLang="id-ID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</a:t>
            </a:fld>
            <a:endParaRPr lang="en-US" altLang="id-ID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8114</TotalTime>
  <Words>2907</Words>
  <Application>Microsoft Office PowerPoint</Application>
  <PresentationFormat>Widescreen</PresentationFormat>
  <Paragraphs>521</Paragraphs>
  <Slides>36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56" baseType="lpstr">
      <vt:lpstr>Adobe Fan Heiti Std B</vt:lpstr>
      <vt:lpstr>Aharoni</vt:lpstr>
      <vt:lpstr>Arial</vt:lpstr>
      <vt:lpstr>Arial Black</vt:lpstr>
      <vt:lpstr>Arial Narrow</vt:lpstr>
      <vt:lpstr>Arial Rounded MT Bold</vt:lpstr>
      <vt:lpstr>Bahnschrift</vt:lpstr>
      <vt:lpstr>Bauhaus 93</vt:lpstr>
      <vt:lpstr>Bebas Neue</vt:lpstr>
      <vt:lpstr>Calibri</vt:lpstr>
      <vt:lpstr>Calibri Light</vt:lpstr>
      <vt:lpstr>Cooper Black</vt:lpstr>
      <vt:lpstr>Dosis Medium</vt:lpstr>
      <vt:lpstr>Humnst777 BT</vt:lpstr>
      <vt:lpstr>Narkisim</vt:lpstr>
      <vt:lpstr>Open Sans</vt:lpstr>
      <vt:lpstr>Open Sans Semibold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Ilustrasi  RB &amp; ZI WBK/WBBM</vt:lpstr>
      <vt:lpstr>PowerPoint Presentation</vt:lpstr>
      <vt:lpstr>PowerPoint Presentation</vt:lpstr>
      <vt:lpstr>TAHAPAN PEMBANGUNAN ZONA INTEGRITAS</vt:lpstr>
      <vt:lpstr>PowerPoint Presentation</vt:lpstr>
      <vt:lpstr>KERANGKA LOGIS  PENILAIAN  PEMBANGUNAN UNIT KERJA ZI MENUJU WBK/WBBM</vt:lpstr>
      <vt:lpstr>PowerPoint Presentation</vt:lpstr>
      <vt:lpstr>PowerPoint Presentation</vt:lpstr>
      <vt:lpstr>Penetapan Unit Kerja Berpredikat WBK dan WBBM</vt:lpstr>
      <vt:lpstr>LEMBAR KERJA EVALUASI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Galih Hadiwijaya</dc:creator>
  <cp:lastModifiedBy>Arman-Dikti</cp:lastModifiedBy>
  <cp:revision>428</cp:revision>
  <cp:lastPrinted>2020-02-18T09:40:48Z</cp:lastPrinted>
  <dcterms:created xsi:type="dcterms:W3CDTF">2018-01-06T16:34:43Z</dcterms:created>
  <dcterms:modified xsi:type="dcterms:W3CDTF">2020-12-11T09:47:32Z</dcterms:modified>
</cp:coreProperties>
</file>