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5" r:id="rId3"/>
    <p:sldId id="257" r:id="rId4"/>
    <p:sldId id="278" r:id="rId5"/>
    <p:sldId id="258" r:id="rId6"/>
    <p:sldId id="268" r:id="rId7"/>
    <p:sldId id="270" r:id="rId8"/>
    <p:sldId id="279"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C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559" autoAdjust="0"/>
    <p:restoredTop sz="94660"/>
  </p:normalViewPr>
  <p:slideViewPr>
    <p:cSldViewPr snapToGrid="0">
      <p:cViewPr varScale="1">
        <p:scale>
          <a:sx n="62" d="100"/>
          <a:sy n="62"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2" Type="http://schemas.openxmlformats.org/officeDocument/2006/relationships/tableStyles" Target="tableStyles.xml"/><Relationship Id="rId11" Type="http://schemas.openxmlformats.org/officeDocument/2006/relationships/viewProps" Target="viewProps.xml"/><Relationship Id="rId10" Type="http://schemas.openxmlformats.org/officeDocument/2006/relationships/presProps" Target="presProps.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5456726" y="3182112"/>
            <a:ext cx="6735274" cy="3675888"/>
          </a:xfrm>
        </p:spPr>
        <p:txBody>
          <a:bodyPr/>
          <a:lstStyle/>
          <a:p>
            <a:endParaRPr lang="en-US"/>
          </a:p>
        </p:txBody>
      </p:sp>
      <p:sp>
        <p:nvSpPr>
          <p:cNvPr id="10" name="Text Placeholder 7"/>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7" name="Picture Placeholder 11"/>
          <p:cNvSpPr>
            <a:spLocks noGrp="1"/>
          </p:cNvSpPr>
          <p:nvPr>
            <p:ph type="pic" sz="quarter" idx="10"/>
          </p:nvPr>
        </p:nvSpPr>
        <p:spPr>
          <a:xfrm>
            <a:off x="0" y="5248656"/>
            <a:ext cx="2438400" cy="1609343"/>
          </a:xfrm>
        </p:spPr>
        <p:txBody>
          <a:bodyPr/>
          <a:lstStyle/>
          <a:p>
            <a:endParaRPr lang="en-US"/>
          </a:p>
        </p:txBody>
      </p:sp>
      <p:sp>
        <p:nvSpPr>
          <p:cNvPr id="18" name="Picture Placeholder 11"/>
          <p:cNvSpPr>
            <a:spLocks noGrp="1"/>
          </p:cNvSpPr>
          <p:nvPr>
            <p:ph type="pic" sz="quarter" idx="11"/>
          </p:nvPr>
        </p:nvSpPr>
        <p:spPr>
          <a:xfrm>
            <a:off x="4876800" y="5248656"/>
            <a:ext cx="2438400" cy="1609343"/>
          </a:xfrm>
        </p:spPr>
        <p:txBody>
          <a:bodyPr/>
          <a:lstStyle/>
          <a:p>
            <a:endParaRPr lang="en-US"/>
          </a:p>
        </p:txBody>
      </p:sp>
      <p:sp>
        <p:nvSpPr>
          <p:cNvPr id="19" name="Picture Placeholder 11"/>
          <p:cNvSpPr>
            <a:spLocks noGrp="1"/>
          </p:cNvSpPr>
          <p:nvPr>
            <p:ph type="pic" sz="quarter" idx="12"/>
          </p:nvPr>
        </p:nvSpPr>
        <p:spPr>
          <a:xfrm>
            <a:off x="9753600" y="5248656"/>
            <a:ext cx="2438400" cy="1609343"/>
          </a:xfrm>
        </p:spPr>
        <p:txBody>
          <a:bodyPr/>
          <a:lstStyle/>
          <a:p>
            <a:endParaRPr lang="en-US"/>
          </a:p>
        </p:txBody>
      </p:sp>
      <p:sp>
        <p:nvSpPr>
          <p:cNvPr id="20" name="Picture Placeholder 11"/>
          <p:cNvSpPr>
            <a:spLocks noGrp="1"/>
          </p:cNvSpPr>
          <p:nvPr>
            <p:ph type="pic" sz="quarter" idx="13"/>
          </p:nvPr>
        </p:nvSpPr>
        <p:spPr>
          <a:xfrm>
            <a:off x="7315200" y="3639312"/>
            <a:ext cx="2438400" cy="1609343"/>
          </a:xfrm>
        </p:spPr>
        <p:txBody>
          <a:bodyPr/>
          <a:lstStyle/>
          <a:p>
            <a:endParaRPr lang="en-US"/>
          </a:p>
        </p:txBody>
      </p:sp>
      <p:sp>
        <p:nvSpPr>
          <p:cNvPr id="21" name="Picture Placeholder 11"/>
          <p:cNvSpPr>
            <a:spLocks noGrp="1"/>
          </p:cNvSpPr>
          <p:nvPr>
            <p:ph type="pic" sz="quarter" idx="14"/>
          </p:nvPr>
        </p:nvSpPr>
        <p:spPr>
          <a:xfrm>
            <a:off x="2438400" y="3621022"/>
            <a:ext cx="2438400" cy="1609343"/>
          </a:xfrm>
        </p:spPr>
        <p:txBody>
          <a:bodyPr/>
          <a:lstStyle/>
          <a:p>
            <a:endParaRPr lang="en-US"/>
          </a:p>
        </p:txBody>
      </p:sp>
      <p:sp>
        <p:nvSpPr>
          <p:cNvPr id="22" name="Text Placeholder 7"/>
          <p:cNvSpPr>
            <a:spLocks noGrp="1"/>
          </p:cNvSpPr>
          <p:nvPr>
            <p:ph type="body" sz="quarter" idx="15"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5" name="Picture Placeholder 10"/>
          <p:cNvSpPr>
            <a:spLocks noGrp="1"/>
          </p:cNvSpPr>
          <p:nvPr>
            <p:ph type="pic" sz="quarter" idx="10"/>
          </p:nvPr>
        </p:nvSpPr>
        <p:spPr>
          <a:xfrm>
            <a:off x="0" y="0"/>
            <a:ext cx="3950208" cy="6858000"/>
          </a:xfrm>
        </p:spPr>
        <p:txBody>
          <a:bodyPr/>
          <a:lstStyle/>
          <a:p>
            <a:endParaRPr lang="en-US"/>
          </a:p>
        </p:txBody>
      </p:sp>
      <p:sp>
        <p:nvSpPr>
          <p:cNvPr id="16" name="Picture Placeholder 10"/>
          <p:cNvSpPr>
            <a:spLocks noGrp="1"/>
          </p:cNvSpPr>
          <p:nvPr>
            <p:ph type="pic" sz="quarter" idx="11"/>
          </p:nvPr>
        </p:nvSpPr>
        <p:spPr>
          <a:xfrm>
            <a:off x="3950208" y="0"/>
            <a:ext cx="3950208" cy="6858000"/>
          </a:xfrm>
        </p:spPr>
        <p:txBody>
          <a:bodyPr/>
          <a:lstStyle/>
          <a:p>
            <a:endParaRPr lang="en-US"/>
          </a:p>
        </p:txBody>
      </p:sp>
      <p:sp>
        <p:nvSpPr>
          <p:cNvPr id="17" name="Picture Placeholder 10"/>
          <p:cNvSpPr>
            <a:spLocks noGrp="1"/>
          </p:cNvSpPr>
          <p:nvPr>
            <p:ph type="pic" sz="quarter" idx="12"/>
          </p:nvPr>
        </p:nvSpPr>
        <p:spPr>
          <a:xfrm>
            <a:off x="7900416" y="0"/>
            <a:ext cx="4291584" cy="3429000"/>
          </a:xfrm>
        </p:spPr>
        <p:txBody>
          <a:bodyPr/>
          <a:lstStyle/>
          <a:p>
            <a:endParaRPr lang="en-US"/>
          </a:p>
        </p:txBody>
      </p:sp>
      <p:sp>
        <p:nvSpPr>
          <p:cNvPr id="18" name="Picture Placeholder 10"/>
          <p:cNvSpPr>
            <a:spLocks noGrp="1"/>
          </p:cNvSpPr>
          <p:nvPr>
            <p:ph type="pic" sz="quarter" idx="13"/>
          </p:nvPr>
        </p:nvSpPr>
        <p:spPr>
          <a:xfrm>
            <a:off x="7900416" y="3429000"/>
            <a:ext cx="4291584" cy="3429000"/>
          </a:xfrm>
        </p:spPr>
        <p:txBody>
          <a:bodyPr/>
          <a:lstStyle/>
          <a:p>
            <a:endParaRPr lang="en-US"/>
          </a:p>
        </p:txBody>
      </p:sp>
      <p:sp>
        <p:nvSpPr>
          <p:cNvPr id="19" name="Text Placeholder 7"/>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5" name="Picture Placeholder 10"/>
          <p:cNvSpPr>
            <a:spLocks noGrp="1"/>
          </p:cNvSpPr>
          <p:nvPr>
            <p:ph type="pic" sz="quarter" idx="10"/>
          </p:nvPr>
        </p:nvSpPr>
        <p:spPr>
          <a:xfrm>
            <a:off x="1423148" y="1788459"/>
            <a:ext cx="1882587" cy="2635623"/>
          </a:xfrm>
        </p:spPr>
        <p:txBody>
          <a:bodyPr>
            <a:normAutofit/>
          </a:bodyPr>
          <a:lstStyle>
            <a:lvl1pPr>
              <a:defRPr sz="800"/>
            </a:lvl1pPr>
          </a:lstStyle>
          <a:p>
            <a:endParaRPr lang="en-US"/>
          </a:p>
        </p:txBody>
      </p:sp>
      <p:sp>
        <p:nvSpPr>
          <p:cNvPr id="16" name="Picture Placeholder 10"/>
          <p:cNvSpPr>
            <a:spLocks noGrp="1"/>
          </p:cNvSpPr>
          <p:nvPr>
            <p:ph type="pic" sz="quarter" idx="11"/>
          </p:nvPr>
        </p:nvSpPr>
        <p:spPr>
          <a:xfrm>
            <a:off x="3910854" y="1788459"/>
            <a:ext cx="1882587" cy="2635623"/>
          </a:xfrm>
        </p:spPr>
        <p:txBody>
          <a:bodyPr>
            <a:normAutofit/>
          </a:bodyPr>
          <a:lstStyle>
            <a:lvl1pPr>
              <a:defRPr sz="800"/>
            </a:lvl1pPr>
          </a:lstStyle>
          <a:p>
            <a:endParaRPr lang="en-US"/>
          </a:p>
        </p:txBody>
      </p:sp>
      <p:sp>
        <p:nvSpPr>
          <p:cNvPr id="17" name="Picture Placeholder 10"/>
          <p:cNvSpPr>
            <a:spLocks noGrp="1"/>
          </p:cNvSpPr>
          <p:nvPr>
            <p:ph type="pic" sz="quarter" idx="12"/>
          </p:nvPr>
        </p:nvSpPr>
        <p:spPr>
          <a:xfrm>
            <a:off x="6398558" y="1788459"/>
            <a:ext cx="1882587" cy="2635623"/>
          </a:xfrm>
        </p:spPr>
        <p:txBody>
          <a:bodyPr>
            <a:normAutofit/>
          </a:bodyPr>
          <a:lstStyle>
            <a:lvl1pPr>
              <a:defRPr sz="800"/>
            </a:lvl1pPr>
          </a:lstStyle>
          <a:p>
            <a:endParaRPr lang="en-US"/>
          </a:p>
        </p:txBody>
      </p:sp>
      <p:sp>
        <p:nvSpPr>
          <p:cNvPr id="18" name="Picture Placeholder 10"/>
          <p:cNvSpPr>
            <a:spLocks noGrp="1"/>
          </p:cNvSpPr>
          <p:nvPr>
            <p:ph type="pic" sz="quarter" idx="13"/>
          </p:nvPr>
        </p:nvSpPr>
        <p:spPr>
          <a:xfrm>
            <a:off x="8886262" y="1788459"/>
            <a:ext cx="1882587" cy="2635623"/>
          </a:xfrm>
        </p:spPr>
        <p:txBody>
          <a:bodyPr>
            <a:normAutofit/>
          </a:bodyPr>
          <a:lstStyle>
            <a:lvl1pPr>
              <a:defRPr sz="800"/>
            </a:lvl1pPr>
          </a:lstStyle>
          <a:p>
            <a:endParaRPr lang="en-US"/>
          </a:p>
        </p:txBody>
      </p:sp>
      <p:sp>
        <p:nvSpPr>
          <p:cNvPr id="19" name="Text Placeholder 7"/>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8" name="Picture Placeholder 10"/>
          <p:cNvSpPr>
            <a:spLocks noGrp="1"/>
          </p:cNvSpPr>
          <p:nvPr>
            <p:ph type="pic" sz="quarter" idx="10"/>
          </p:nvPr>
        </p:nvSpPr>
        <p:spPr>
          <a:xfrm>
            <a:off x="0" y="1"/>
            <a:ext cx="7261412" cy="4424082"/>
          </a:xfrm>
        </p:spPr>
        <p:txBody>
          <a:bodyPr>
            <a:normAutofit/>
          </a:bodyPr>
          <a:lstStyle>
            <a:lvl1pPr>
              <a:defRPr sz="800"/>
            </a:lvl1pPr>
          </a:lstStyle>
          <a:p>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6" name="Picture Placeholder 7"/>
          <p:cNvSpPr>
            <a:spLocks noGrp="1"/>
          </p:cNvSpPr>
          <p:nvPr>
            <p:ph type="pic" sz="quarter" idx="10"/>
          </p:nvPr>
        </p:nvSpPr>
        <p:spPr>
          <a:xfrm>
            <a:off x="0" y="0"/>
            <a:ext cx="12192000" cy="6858000"/>
          </a:xfrm>
        </p:spPr>
        <p:txBody>
          <a:bodyPr>
            <a:normAutofit/>
          </a:bodyPr>
          <a:lstStyle>
            <a:lvl1pPr>
              <a:defRPr sz="800"/>
            </a:lvl1pPr>
          </a:lstStyle>
          <a:p>
            <a:endParaRPr lang="en-US"/>
          </a:p>
        </p:txBody>
      </p:sp>
      <p:sp>
        <p:nvSpPr>
          <p:cNvPr id="7" name="Text Placeholder 7"/>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6182751" y="2233613"/>
            <a:ext cx="4864662" cy="2908300"/>
          </a:xfrm>
        </p:spPr>
        <p:txBody>
          <a:bodyPr/>
          <a:lstStyle/>
          <a:p>
            <a:endParaRPr lang="en-US"/>
          </a:p>
        </p:txBody>
      </p:sp>
      <p:sp>
        <p:nvSpPr>
          <p:cNvPr id="9" name="Text Placeholder 7"/>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6729047" y="0"/>
            <a:ext cx="4900612" cy="6858000"/>
          </a:xfrm>
        </p:spPr>
        <p:txBody>
          <a:bodyPr/>
          <a:lstStyle/>
          <a:p>
            <a:endParaRPr lang="en-US"/>
          </a:p>
        </p:txBody>
      </p:sp>
      <p:sp>
        <p:nvSpPr>
          <p:cNvPr id="10" name="Text Placeholder 7"/>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p:spPr>
        <p:txBody>
          <a:bodyPr>
            <a:normAutofit/>
          </a:bodyPr>
          <a:lstStyle>
            <a:lvl1pPr>
              <a:defRPr sz="800"/>
            </a:lvl1p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ext Placeholder 7"/>
          <p:cNvSpPr>
            <a:spLocks noGrp="1"/>
          </p:cNvSpPr>
          <p:nvPr>
            <p:ph type="body" sz="quarter" idx="10"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
        <p:nvSpPr>
          <p:cNvPr id="14" name="Picture Placeholder 12"/>
          <p:cNvSpPr>
            <a:spLocks noGrp="1"/>
          </p:cNvSpPr>
          <p:nvPr>
            <p:ph type="pic" sz="quarter" idx="11"/>
          </p:nvPr>
        </p:nvSpPr>
        <p:spPr>
          <a:xfrm>
            <a:off x="4167781" y="1652954"/>
            <a:ext cx="3856440" cy="5205046"/>
          </a:xfrm>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
        <p:nvSpPr>
          <p:cNvPr id="10" name="Picture Placeholder 8"/>
          <p:cNvSpPr>
            <a:spLocks noGrp="1"/>
          </p:cNvSpPr>
          <p:nvPr>
            <p:ph type="pic" sz="quarter" idx="11"/>
          </p:nvPr>
        </p:nvSpPr>
        <p:spPr>
          <a:xfrm>
            <a:off x="5098474" y="1551709"/>
            <a:ext cx="1208952" cy="4267199"/>
          </a:xfrm>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9" name="Picture Placeholder 7"/>
          <p:cNvSpPr>
            <a:spLocks noGrp="1"/>
          </p:cNvSpPr>
          <p:nvPr>
            <p:ph type="pic" sz="quarter" idx="10"/>
          </p:nvPr>
        </p:nvSpPr>
        <p:spPr>
          <a:xfrm>
            <a:off x="1119554" y="1776046"/>
            <a:ext cx="9952892" cy="2127739"/>
          </a:xfrm>
        </p:spPr>
        <p:txBody>
          <a:bodyPr/>
          <a:lstStyle/>
          <a:p>
            <a:endParaRPr lang="en-US"/>
          </a:p>
        </p:txBody>
      </p:sp>
      <p:sp>
        <p:nvSpPr>
          <p:cNvPr id="10" name="Text Placeholder 7"/>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5183187"/>
            <a:ext cx="12188825" cy="1674813"/>
          </a:xfrm>
          <a:custGeom>
            <a:avLst/>
            <a:gdLst>
              <a:gd name="connsiteX0" fmla="*/ 6094413 w 12188825"/>
              <a:gd name="connsiteY0" fmla="*/ 0 h 1674813"/>
              <a:gd name="connsiteX1" fmla="*/ 12188825 w 12188825"/>
              <a:gd name="connsiteY1" fmla="*/ 711200 h 1674813"/>
              <a:gd name="connsiteX2" fmla="*/ 12188825 w 12188825"/>
              <a:gd name="connsiteY2" fmla="*/ 1674813 h 1674813"/>
              <a:gd name="connsiteX3" fmla="*/ 0 w 12188825"/>
              <a:gd name="connsiteY3" fmla="*/ 1674813 h 1674813"/>
              <a:gd name="connsiteX4" fmla="*/ 0 w 12188825"/>
              <a:gd name="connsiteY4" fmla="*/ 711200 h 167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8825" h="1674813">
                <a:moveTo>
                  <a:pt x="6094413" y="0"/>
                </a:moveTo>
                <a:lnTo>
                  <a:pt x="12188825" y="711200"/>
                </a:lnTo>
                <a:lnTo>
                  <a:pt x="12188825" y="1674813"/>
                </a:lnTo>
                <a:lnTo>
                  <a:pt x="0" y="1674813"/>
                </a:lnTo>
                <a:lnTo>
                  <a:pt x="0" y="711200"/>
                </a:lnTo>
                <a:close/>
              </a:path>
            </a:pathLst>
          </a:custGeom>
        </p:spPr>
        <p:txBody>
          <a:bodyPr wrap="square">
            <a:noAutofit/>
          </a:bodyPr>
          <a:lstStyle/>
          <a:p>
            <a:endParaRPr lang="en-US"/>
          </a:p>
        </p:txBody>
      </p:sp>
      <p:sp>
        <p:nvSpPr>
          <p:cNvPr id="10" name="Text Placeholder 7"/>
          <p:cNvSpPr>
            <a:spLocks noGrp="1"/>
          </p:cNvSpPr>
          <p:nvPr>
            <p:ph type="body" sz="quarter" idx="11"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689725"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17" name="Picture Placeholder 16"/>
          <p:cNvSpPr>
            <a:spLocks noGrp="1"/>
          </p:cNvSpPr>
          <p:nvPr>
            <p:ph type="pic" sz="quarter" idx="11"/>
          </p:nvPr>
        </p:nvSpPr>
        <p:spPr>
          <a:xfrm>
            <a:off x="3333023"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18" name="Picture Placeholder 17"/>
          <p:cNvSpPr>
            <a:spLocks noGrp="1"/>
          </p:cNvSpPr>
          <p:nvPr>
            <p:ph type="pic" sz="quarter" idx="12"/>
          </p:nvPr>
        </p:nvSpPr>
        <p:spPr>
          <a:xfrm>
            <a:off x="5976321"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19" name="Picture Placeholder 18"/>
          <p:cNvSpPr>
            <a:spLocks noGrp="1"/>
          </p:cNvSpPr>
          <p:nvPr>
            <p:ph type="pic" sz="quarter" idx="13"/>
          </p:nvPr>
        </p:nvSpPr>
        <p:spPr>
          <a:xfrm>
            <a:off x="8619619" y="1927410"/>
            <a:ext cx="2882656" cy="1877535"/>
          </a:xfrm>
          <a:custGeom>
            <a:avLst/>
            <a:gdLst>
              <a:gd name="connsiteX0" fmla="*/ 724965 w 2882656"/>
              <a:gd name="connsiteY0" fmla="*/ 0 h 1877535"/>
              <a:gd name="connsiteX1" fmla="*/ 2865454 w 2882656"/>
              <a:gd name="connsiteY1" fmla="*/ 0 h 1877535"/>
              <a:gd name="connsiteX2" fmla="*/ 2882656 w 2882656"/>
              <a:gd name="connsiteY2" fmla="*/ 9830 h 1877535"/>
              <a:gd name="connsiteX3" fmla="*/ 2160149 w 2882656"/>
              <a:gd name="connsiteY3" fmla="*/ 1877535 h 1877535"/>
              <a:gd name="connsiteX4" fmla="*/ 0 w 2882656"/>
              <a:gd name="connsiteY4" fmla="*/ 1877535 h 187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2656" h="1877535">
                <a:moveTo>
                  <a:pt x="724965" y="0"/>
                </a:moveTo>
                <a:lnTo>
                  <a:pt x="2865454" y="0"/>
                </a:lnTo>
                <a:lnTo>
                  <a:pt x="2882656" y="9830"/>
                </a:lnTo>
                <a:lnTo>
                  <a:pt x="2160149" y="1877535"/>
                </a:lnTo>
                <a:lnTo>
                  <a:pt x="0" y="1877535"/>
                </a:lnTo>
                <a:close/>
              </a:path>
            </a:pathLst>
          </a:custGeom>
        </p:spPr>
        <p:txBody>
          <a:bodyPr wrap="square">
            <a:noAutofit/>
          </a:bodyPr>
          <a:lstStyle>
            <a:lvl1pPr>
              <a:defRPr sz="800"/>
            </a:lvl1pPr>
          </a:lstStyle>
          <a:p>
            <a:endParaRPr lang="en-US"/>
          </a:p>
        </p:txBody>
      </p:sp>
      <p:sp>
        <p:nvSpPr>
          <p:cNvPr id="20" name="Text Placeholder 7"/>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0" name="Picture Placeholder 7"/>
          <p:cNvSpPr>
            <a:spLocks noGrp="1"/>
          </p:cNvSpPr>
          <p:nvPr>
            <p:ph type="pic" sz="quarter" idx="10"/>
          </p:nvPr>
        </p:nvSpPr>
        <p:spPr>
          <a:xfrm>
            <a:off x="8211312" y="822960"/>
            <a:ext cx="3108960" cy="5248655"/>
          </a:xfrm>
        </p:spPr>
        <p:txBody>
          <a:bodyPr/>
          <a:lstStyle/>
          <a:p>
            <a:endParaRPr lang="en-US"/>
          </a:p>
        </p:txBody>
      </p:sp>
      <p:sp>
        <p:nvSpPr>
          <p:cNvPr id="11" name="Text Placeholder 7"/>
          <p:cNvSpPr>
            <a:spLocks noGrp="1"/>
          </p:cNvSpPr>
          <p:nvPr>
            <p:ph type="body" sz="quarter" idx="14" hasCustomPrompt="1"/>
          </p:nvPr>
        </p:nvSpPr>
        <p:spPr>
          <a:xfrm>
            <a:off x="562341" y="471390"/>
            <a:ext cx="6735274" cy="826714"/>
          </a:xfrm>
        </p:spPr>
        <p:txBody>
          <a:bodyPr anchor="ctr">
            <a:normAutofit/>
          </a:bodyPr>
          <a:lstStyle>
            <a:lvl1pPr marL="0" indent="0">
              <a:buNone/>
              <a:defRPr sz="4000">
                <a:latin typeface="+mj-lt"/>
              </a:defRPr>
            </a:lvl1pPr>
          </a:lstStyle>
          <a:p>
            <a:pPr lvl="0"/>
            <a:r>
              <a:rPr lang="en-US" dirty="0"/>
              <a:t>YOUR TITLE HERE</a:t>
            </a:r>
            <a:endParaRPr lang="en-US" dirty="0"/>
          </a:p>
        </p:txBody>
      </p:sp>
      <p:sp>
        <p:nvSpPr>
          <p:cNvPr id="15" name="Picture Placeholder 13"/>
          <p:cNvSpPr>
            <a:spLocks noGrp="1"/>
          </p:cNvSpPr>
          <p:nvPr>
            <p:ph type="pic" sz="quarter" idx="15"/>
          </p:nvPr>
        </p:nvSpPr>
        <p:spPr>
          <a:xfrm>
            <a:off x="1142460" y="5047488"/>
            <a:ext cx="7562627" cy="1240712"/>
          </a:xfrm>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0917B-EFDC-4ADF-A074-C363D2A6E57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D8178A-283D-4C4E-8BFE-879827802266}"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text, indoor&#10;&#10;Description automatically generated"/>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a:stretch>
            <a:fillRect/>
          </a:stretch>
        </p:blipFill>
        <p:spPr/>
      </p:pic>
      <p:sp>
        <p:nvSpPr>
          <p:cNvPr id="9" name="Rectangle 8"/>
          <p:cNvSpPr/>
          <p:nvPr/>
        </p:nvSpPr>
        <p:spPr>
          <a:xfrm>
            <a:off x="0" y="0"/>
            <a:ext cx="12192000" cy="6858000"/>
          </a:xfrm>
          <a:prstGeom prst="rect">
            <a:avLst/>
          </a:prstGeom>
          <a:solidFill>
            <a:srgbClr val="313C41">
              <a:alpha val="7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bwMode="auto">
          <a:xfrm>
            <a:off x="291901" y="2882105"/>
            <a:ext cx="884238" cy="1093788"/>
          </a:xfrm>
          <a:custGeom>
            <a:avLst/>
            <a:gdLst>
              <a:gd name="T0" fmla="*/ 330 w 557"/>
              <a:gd name="T1" fmla="*/ 119 h 689"/>
              <a:gd name="T2" fmla="*/ 516 w 557"/>
              <a:gd name="T3" fmla="*/ 119 h 689"/>
              <a:gd name="T4" fmla="*/ 557 w 557"/>
              <a:gd name="T5" fmla="*/ 0 h 689"/>
              <a:gd name="T6" fmla="*/ 234 w 557"/>
              <a:gd name="T7" fmla="*/ 0 h 689"/>
              <a:gd name="T8" fmla="*/ 0 w 557"/>
              <a:gd name="T9" fmla="*/ 689 h 689"/>
              <a:gd name="T10" fmla="*/ 323 w 557"/>
              <a:gd name="T11" fmla="*/ 689 h 689"/>
              <a:gd name="T12" fmla="*/ 365 w 557"/>
              <a:gd name="T13" fmla="*/ 570 h 689"/>
              <a:gd name="T14" fmla="*/ 172 w 557"/>
              <a:gd name="T15" fmla="*/ 570 h 689"/>
              <a:gd name="T16" fmla="*/ 330 w 557"/>
              <a:gd name="T17" fmla="*/ 11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689">
                <a:moveTo>
                  <a:pt x="330" y="119"/>
                </a:moveTo>
                <a:lnTo>
                  <a:pt x="516" y="119"/>
                </a:lnTo>
                <a:lnTo>
                  <a:pt x="557" y="0"/>
                </a:lnTo>
                <a:lnTo>
                  <a:pt x="234" y="0"/>
                </a:lnTo>
                <a:lnTo>
                  <a:pt x="0" y="689"/>
                </a:lnTo>
                <a:lnTo>
                  <a:pt x="323" y="689"/>
                </a:lnTo>
                <a:lnTo>
                  <a:pt x="365" y="570"/>
                </a:lnTo>
                <a:lnTo>
                  <a:pt x="172" y="570"/>
                </a:lnTo>
                <a:lnTo>
                  <a:pt x="330" y="119"/>
                </a:ln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12" name="Freeform 11"/>
          <p:cNvSpPr/>
          <p:nvPr/>
        </p:nvSpPr>
        <p:spPr bwMode="auto">
          <a:xfrm>
            <a:off x="7870139" y="2981848"/>
            <a:ext cx="884238" cy="1093788"/>
          </a:xfrm>
          <a:custGeom>
            <a:avLst/>
            <a:gdLst>
              <a:gd name="T0" fmla="*/ 227 w 557"/>
              <a:gd name="T1" fmla="*/ 570 h 689"/>
              <a:gd name="T2" fmla="*/ 41 w 557"/>
              <a:gd name="T3" fmla="*/ 570 h 689"/>
              <a:gd name="T4" fmla="*/ 0 w 557"/>
              <a:gd name="T5" fmla="*/ 689 h 689"/>
              <a:gd name="T6" fmla="*/ 323 w 557"/>
              <a:gd name="T7" fmla="*/ 689 h 689"/>
              <a:gd name="T8" fmla="*/ 557 w 557"/>
              <a:gd name="T9" fmla="*/ 0 h 689"/>
              <a:gd name="T10" fmla="*/ 234 w 557"/>
              <a:gd name="T11" fmla="*/ 0 h 689"/>
              <a:gd name="T12" fmla="*/ 193 w 557"/>
              <a:gd name="T13" fmla="*/ 119 h 689"/>
              <a:gd name="T14" fmla="*/ 385 w 557"/>
              <a:gd name="T15" fmla="*/ 119 h 689"/>
              <a:gd name="T16" fmla="*/ 227 w 557"/>
              <a:gd name="T17" fmla="*/ 57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689">
                <a:moveTo>
                  <a:pt x="227" y="570"/>
                </a:moveTo>
                <a:lnTo>
                  <a:pt x="41" y="570"/>
                </a:lnTo>
                <a:lnTo>
                  <a:pt x="0" y="689"/>
                </a:lnTo>
                <a:lnTo>
                  <a:pt x="323" y="689"/>
                </a:lnTo>
                <a:lnTo>
                  <a:pt x="557" y="0"/>
                </a:lnTo>
                <a:lnTo>
                  <a:pt x="234" y="0"/>
                </a:lnTo>
                <a:lnTo>
                  <a:pt x="193" y="119"/>
                </a:lnTo>
                <a:lnTo>
                  <a:pt x="385" y="119"/>
                </a:lnTo>
                <a:lnTo>
                  <a:pt x="227" y="570"/>
                </a:ln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13" name="Rectangle 12"/>
          <p:cNvSpPr/>
          <p:nvPr/>
        </p:nvSpPr>
        <p:spPr>
          <a:xfrm>
            <a:off x="734020" y="3105834"/>
            <a:ext cx="8329458" cy="583565"/>
          </a:xfrm>
          <a:prstGeom prst="rect">
            <a:avLst/>
          </a:prstGeom>
        </p:spPr>
        <p:txBody>
          <a:bodyPr wrap="square">
            <a:spAutoFit/>
          </a:bodyPr>
          <a:lstStyle/>
          <a:p>
            <a:r>
              <a:rPr lang="en-US" sz="3200" b="1" i="1" dirty="0">
                <a:solidFill>
                  <a:schemeClr val="bg2"/>
                </a:solidFill>
                <a:latin typeface="Arial" panose="020B0604020202020204" pitchFamily="34" charset="0"/>
                <a:cs typeface="Arial" panose="020B0604020202020204" pitchFamily="34" charset="0"/>
              </a:rPr>
              <a:t>INFORMASI PUBLIK &amp; AKSES MEDIA</a:t>
            </a:r>
            <a:endParaRPr lang="en-US" sz="3200" b="1" i="1" dirty="0">
              <a:solidFill>
                <a:schemeClr val="bg2"/>
              </a:solidFill>
              <a:effectLst/>
              <a:latin typeface="Arial" panose="020B0604020202020204" pitchFamily="34" charset="0"/>
              <a:cs typeface="Arial" panose="020B0604020202020204" pitchFamily="34" charset="0"/>
            </a:endParaRPr>
          </a:p>
        </p:txBody>
      </p:sp>
      <p:sp>
        <p:nvSpPr>
          <p:cNvPr id="14" name="Rectangle 13"/>
          <p:cNvSpPr/>
          <p:nvPr/>
        </p:nvSpPr>
        <p:spPr>
          <a:xfrm>
            <a:off x="7322820" y="5174615"/>
            <a:ext cx="4349750" cy="583565"/>
          </a:xfrm>
          <a:prstGeom prst="rect">
            <a:avLst/>
          </a:prstGeom>
        </p:spPr>
        <p:txBody>
          <a:bodyPr wrap="square">
            <a:spAutoFit/>
          </a:bodyPr>
          <a:lstStyle/>
          <a:p>
            <a:pPr algn="r"/>
            <a:r>
              <a:rPr lang="en-US" sz="3200" b="1" i="1" dirty="0">
                <a:solidFill>
                  <a:schemeClr val="bg2"/>
                </a:solidFill>
                <a:latin typeface="Verdana" panose="020B0604030504040204" charset="0"/>
                <a:cs typeface="Verdana" panose="020B0604030504040204" charset="0"/>
              </a:rPr>
              <a:t>ANDRIY BIMA</a:t>
            </a:r>
            <a:endParaRPr lang="en-US" sz="3200" b="1" i="1" dirty="0">
              <a:solidFill>
                <a:schemeClr val="bg2"/>
              </a:solidFill>
              <a:effectLst/>
              <a:latin typeface="Verdana" panose="020B0604030504040204" charset="0"/>
              <a:cs typeface="Verdana" panose="020B0604030504040204" charset="0"/>
            </a:endParaRPr>
          </a:p>
        </p:txBody>
      </p:sp>
      <p:sp>
        <p:nvSpPr>
          <p:cNvPr id="10" name="Rectangle 9"/>
          <p:cNvSpPr/>
          <p:nvPr/>
        </p:nvSpPr>
        <p:spPr>
          <a:xfrm>
            <a:off x="6309995" y="5621655"/>
            <a:ext cx="5346700" cy="368300"/>
          </a:xfrm>
          <a:prstGeom prst="rect">
            <a:avLst/>
          </a:prstGeom>
        </p:spPr>
        <p:txBody>
          <a:bodyPr wrap="square">
            <a:spAutoFit/>
          </a:bodyPr>
          <a:lstStyle/>
          <a:p>
            <a:pPr algn="r"/>
            <a:r>
              <a:rPr lang="en-US" i="1" dirty="0">
                <a:solidFill>
                  <a:schemeClr val="bg2"/>
                </a:solidFill>
              </a:rPr>
              <a:t>NEWS TALKSHOW MANAGER TVONE</a:t>
            </a:r>
            <a:endParaRPr lang="en-US" i="1" dirty="0">
              <a:solidFill>
                <a:schemeClr val="bg2"/>
              </a:solidFill>
              <a:effectLst/>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outVertical)">
                                      <p:cBhvr>
                                        <p:cTn id="10" dur="500"/>
                                        <p:tgtEl>
                                          <p:spTgt spid="1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outVertic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1"/>
          </p:nvPr>
        </p:nvPicPr>
        <p:blipFill>
          <a:blip r:embed="rId1">
            <a:extLst>
              <a:ext uri="{28A0092B-C50C-407E-A947-70E740481C1C}">
                <a14:useLocalDpi xmlns:a14="http://schemas.microsoft.com/office/drawing/2010/main" val="0"/>
              </a:ext>
            </a:extLst>
          </a:blip>
          <a:srcRect t="1187" b="1187"/>
          <a:stretch>
            <a:fillRect/>
          </a:stretch>
        </p:blipFill>
        <p:spPr/>
      </p:pic>
      <p:sp>
        <p:nvSpPr>
          <p:cNvPr id="31" name="Slide Number Placeholder 5"/>
          <p:cNvSpPr txBox="1"/>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fld>
            <a:endParaRPr lang="id-ID" sz="1100" b="1" i="1" dirty="0">
              <a:solidFill>
                <a:schemeClr val="tx1"/>
              </a:solidFill>
              <a:latin typeface="+mn-lt"/>
            </a:endParaRPr>
          </a:p>
        </p:txBody>
      </p:sp>
      <p:sp>
        <p:nvSpPr>
          <p:cNvPr id="38" name="Freeform 5"/>
          <p:cNvSpPr/>
          <p:nvPr/>
        </p:nvSpPr>
        <p:spPr bwMode="auto">
          <a:xfrm>
            <a:off x="699662" y="782664"/>
            <a:ext cx="3605440" cy="2532795"/>
          </a:xfrm>
          <a:custGeom>
            <a:avLst/>
            <a:gdLst>
              <a:gd name="T0" fmla="*/ 1583 w 1719"/>
              <a:gd name="T1" fmla="*/ 777 h 1828"/>
              <a:gd name="T2" fmla="*/ 1583 w 1719"/>
              <a:gd name="T3" fmla="*/ 0 h 1828"/>
              <a:gd name="T4" fmla="*/ 0 w 1719"/>
              <a:gd name="T5" fmla="*/ 0 h 1828"/>
              <a:gd name="T6" fmla="*/ 0 w 1719"/>
              <a:gd name="T7" fmla="*/ 1828 h 1828"/>
              <a:gd name="T8" fmla="*/ 1583 w 1719"/>
              <a:gd name="T9" fmla="*/ 1828 h 1828"/>
              <a:gd name="T10" fmla="*/ 1583 w 1719"/>
              <a:gd name="T11" fmla="*/ 1050 h 1828"/>
              <a:gd name="T12" fmla="*/ 1719 w 1719"/>
              <a:gd name="T13" fmla="*/ 914 h 1828"/>
              <a:gd name="T14" fmla="*/ 1583 w 1719"/>
              <a:gd name="T15" fmla="*/ 777 h 18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9" h="1828">
                <a:moveTo>
                  <a:pt x="1583" y="777"/>
                </a:moveTo>
                <a:lnTo>
                  <a:pt x="1583" y="0"/>
                </a:lnTo>
                <a:lnTo>
                  <a:pt x="0" y="0"/>
                </a:lnTo>
                <a:lnTo>
                  <a:pt x="0" y="1828"/>
                </a:lnTo>
                <a:lnTo>
                  <a:pt x="1583" y="1828"/>
                </a:lnTo>
                <a:lnTo>
                  <a:pt x="1583" y="1050"/>
                </a:lnTo>
                <a:lnTo>
                  <a:pt x="1719" y="914"/>
                </a:lnTo>
                <a:lnTo>
                  <a:pt x="1583" y="777"/>
                </a:ln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45" name="Rectangle 44"/>
          <p:cNvSpPr/>
          <p:nvPr/>
        </p:nvSpPr>
        <p:spPr>
          <a:xfrm>
            <a:off x="652780" y="5205095"/>
            <a:ext cx="4339590" cy="87058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588641" y="4919454"/>
            <a:ext cx="248341" cy="15436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8299400" y="2105284"/>
            <a:ext cx="3330259" cy="5400675"/>
          </a:xfrm>
          <a:prstGeom prst="rect">
            <a:avLst/>
          </a:prstGeom>
          <a:noFill/>
        </p:spPr>
        <p:txBody>
          <a:bodyPr wrap="square" rtlCol="0">
            <a:spAutoFit/>
          </a:bodyPr>
          <a:lstStyle/>
          <a:p>
            <a:pPr>
              <a:lnSpc>
                <a:spcPct val="150000"/>
              </a:lnSpc>
            </a:pPr>
            <a:r>
              <a:rPr lang="en-US" sz="1000" dirty="0"/>
              <a:t>Lahir di Jakarta, 3 Maret 1982 dan sejak kecil punya cita-cita menjadi seorang jurnalis. Sejak menamatkan pendidikan tinggi pada tahun 2005, karir jurnalisnyapun dimulai dengan menjadi Asisten Produser di sebuah stasiun radio terkemuka di Jakarta 99,1 DELTA FM.</a:t>
            </a:r>
            <a:endParaRPr lang="en-US" sz="1000" dirty="0"/>
          </a:p>
          <a:p>
            <a:pPr>
              <a:lnSpc>
                <a:spcPct val="150000"/>
              </a:lnSpc>
            </a:pPr>
            <a:r>
              <a:rPr lang="en-US" sz="1000" dirty="0"/>
              <a:t>Setelah dua tahun berkecimpung di dunia broadcast audio, saya melanjutkan karir jurnalistik di dunia broadcast audio visual tepatnya di stasuiun tv berita, tvOne. </a:t>
            </a:r>
            <a:endParaRPr lang="en-US" sz="1000" dirty="0"/>
          </a:p>
          <a:p>
            <a:pPr>
              <a:lnSpc>
                <a:spcPct val="150000"/>
              </a:lnSpc>
            </a:pPr>
            <a:r>
              <a:rPr lang="en-US" sz="1000" dirty="0"/>
              <a:t>Bagi saya, berprofesi sebagai seorang jurnalis adalah pilihan yang menyenangkan walau kadang juga menegangkan. Sebagai jurnalis kita harus bisa menjadi pribadi yang fleksibel tanpa harus meninggalkan prinsip hidup  dan prinsip profesi yang harus dipegang teguh kapanpun dan dimanapun.</a:t>
            </a: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a:p>
            <a:pPr>
              <a:lnSpc>
                <a:spcPct val="150000"/>
              </a:lnSpc>
            </a:pPr>
            <a:endParaRPr lang="en-US" sz="1000" dirty="0"/>
          </a:p>
        </p:txBody>
      </p:sp>
      <p:sp>
        <p:nvSpPr>
          <p:cNvPr id="62" name="TextBox 61"/>
          <p:cNvSpPr txBox="1"/>
          <p:nvPr/>
        </p:nvSpPr>
        <p:spPr>
          <a:xfrm>
            <a:off x="8287517" y="1424208"/>
            <a:ext cx="2750333" cy="658385"/>
          </a:xfrm>
          <a:prstGeom prst="rect">
            <a:avLst/>
          </a:prstGeom>
          <a:noFill/>
        </p:spPr>
        <p:txBody>
          <a:bodyPr wrap="square" rtlCol="0">
            <a:spAutoFit/>
          </a:bodyPr>
          <a:lstStyle/>
          <a:p>
            <a:pPr>
              <a:lnSpc>
                <a:spcPct val="150000"/>
              </a:lnSpc>
            </a:pPr>
            <a:r>
              <a:rPr lang="en-US" sz="2800" b="1" dirty="0" err="1"/>
              <a:t>Tentang</a:t>
            </a:r>
            <a:r>
              <a:rPr lang="en-US" sz="2800" b="1" dirty="0"/>
              <a:t> Saya</a:t>
            </a:r>
            <a:endParaRPr lang="en-US" sz="2800" b="1" dirty="0"/>
          </a:p>
        </p:txBody>
      </p:sp>
      <p:grpSp>
        <p:nvGrpSpPr>
          <p:cNvPr id="37" name="Group 36"/>
          <p:cNvGrpSpPr/>
          <p:nvPr/>
        </p:nvGrpSpPr>
        <p:grpSpPr>
          <a:xfrm>
            <a:off x="10815878" y="329822"/>
            <a:ext cx="396413" cy="188225"/>
            <a:chOff x="3106738" y="1736725"/>
            <a:chExt cx="1323976" cy="628651"/>
          </a:xfrm>
          <a:solidFill>
            <a:schemeClr val="accent3"/>
          </a:solidFill>
        </p:grpSpPr>
        <p:sp>
          <p:nvSpPr>
            <p:cNvPr id="41" name="Freeform 5"/>
            <p:cNvSpPr/>
            <p:nvPr/>
          </p:nvSpPr>
          <p:spPr bwMode="auto">
            <a:xfrm>
              <a:off x="3106738" y="1736725"/>
              <a:ext cx="528638" cy="628650"/>
            </a:xfrm>
            <a:custGeom>
              <a:avLst/>
              <a:gdLst>
                <a:gd name="T0" fmla="*/ 96 w 193"/>
                <a:gd name="T1" fmla="*/ 114 h 228"/>
                <a:gd name="T2" fmla="*/ 116 w 193"/>
                <a:gd name="T3" fmla="*/ 94 h 228"/>
                <a:gd name="T4" fmla="*/ 155 w 193"/>
                <a:gd name="T5" fmla="*/ 94 h 228"/>
                <a:gd name="T6" fmla="*/ 193 w 193"/>
                <a:gd name="T7" fmla="*/ 0 h 228"/>
                <a:gd name="T8" fmla="*/ 93 w 193"/>
                <a:gd name="T9" fmla="*/ 0 h 228"/>
                <a:gd name="T10" fmla="*/ 0 w 193"/>
                <a:gd name="T11" fmla="*/ 228 h 228"/>
                <a:gd name="T12" fmla="*/ 100 w 193"/>
                <a:gd name="T13" fmla="*/ 228 h 228"/>
                <a:gd name="T14" fmla="*/ 138 w 193"/>
                <a:gd name="T15" fmla="*/ 134 h 228"/>
                <a:gd name="T16" fmla="*/ 116 w 193"/>
                <a:gd name="T17" fmla="*/ 134 h 228"/>
                <a:gd name="T18" fmla="*/ 96 w 193"/>
                <a:gd name="T19" fmla="*/ 1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228">
                  <a:moveTo>
                    <a:pt x="96" y="114"/>
                  </a:moveTo>
                  <a:cubicBezTo>
                    <a:pt x="96" y="103"/>
                    <a:pt x="105" y="94"/>
                    <a:pt x="116" y="94"/>
                  </a:cubicBezTo>
                  <a:cubicBezTo>
                    <a:pt x="155" y="94"/>
                    <a:pt x="155" y="94"/>
                    <a:pt x="155" y="94"/>
                  </a:cubicBezTo>
                  <a:cubicBezTo>
                    <a:pt x="193" y="0"/>
                    <a:pt x="193" y="0"/>
                    <a:pt x="193" y="0"/>
                  </a:cubicBezTo>
                  <a:cubicBezTo>
                    <a:pt x="93" y="0"/>
                    <a:pt x="93" y="0"/>
                    <a:pt x="93" y="0"/>
                  </a:cubicBezTo>
                  <a:cubicBezTo>
                    <a:pt x="0" y="228"/>
                    <a:pt x="0" y="228"/>
                    <a:pt x="0" y="228"/>
                  </a:cubicBezTo>
                  <a:cubicBezTo>
                    <a:pt x="100" y="228"/>
                    <a:pt x="100" y="228"/>
                    <a:pt x="100" y="228"/>
                  </a:cubicBezTo>
                  <a:cubicBezTo>
                    <a:pt x="138" y="134"/>
                    <a:pt x="138" y="134"/>
                    <a:pt x="138" y="134"/>
                  </a:cubicBezTo>
                  <a:cubicBezTo>
                    <a:pt x="116" y="134"/>
                    <a:pt x="116" y="134"/>
                    <a:pt x="116" y="134"/>
                  </a:cubicBezTo>
                  <a:cubicBezTo>
                    <a:pt x="105" y="134"/>
                    <a:pt x="96" y="125"/>
                    <a:pt x="96" y="114"/>
                  </a:cubicBezTo>
                  <a:close/>
                </a:path>
              </a:pathLst>
            </a:custGeom>
            <a:grpFill/>
            <a:ln>
              <a:noFill/>
            </a:ln>
          </p:spPr>
          <p:txBody>
            <a:bodyPr vert="horz" wrap="square" lIns="91440" tIns="45720" rIns="91440" bIns="45720" numCol="1" anchor="t" anchorCtr="0" compatLnSpc="1"/>
            <a:lstStyle/>
            <a:p>
              <a:endParaRPr lang="en-US"/>
            </a:p>
          </p:txBody>
        </p:sp>
        <p:sp>
          <p:nvSpPr>
            <p:cNvPr id="42" name="Freeform 6"/>
            <p:cNvSpPr/>
            <p:nvPr/>
          </p:nvSpPr>
          <p:spPr bwMode="auto">
            <a:xfrm>
              <a:off x="3509963" y="2106613"/>
              <a:ext cx="377825" cy="258763"/>
            </a:xfrm>
            <a:custGeom>
              <a:avLst/>
              <a:gdLst>
                <a:gd name="T0" fmla="*/ 0 w 238"/>
                <a:gd name="T1" fmla="*/ 163 h 163"/>
                <a:gd name="T2" fmla="*/ 172 w 238"/>
                <a:gd name="T3" fmla="*/ 163 h 163"/>
                <a:gd name="T4" fmla="*/ 238 w 238"/>
                <a:gd name="T5" fmla="*/ 0 h 163"/>
                <a:gd name="T6" fmla="*/ 65 w 238"/>
                <a:gd name="T7" fmla="*/ 0 h 163"/>
                <a:gd name="T8" fmla="*/ 0 w 238"/>
                <a:gd name="T9" fmla="*/ 163 h 163"/>
              </a:gdLst>
              <a:ahLst/>
              <a:cxnLst>
                <a:cxn ang="0">
                  <a:pos x="T0" y="T1"/>
                </a:cxn>
                <a:cxn ang="0">
                  <a:pos x="T2" y="T3"/>
                </a:cxn>
                <a:cxn ang="0">
                  <a:pos x="T4" y="T5"/>
                </a:cxn>
                <a:cxn ang="0">
                  <a:pos x="T6" y="T7"/>
                </a:cxn>
                <a:cxn ang="0">
                  <a:pos x="T8" y="T9"/>
                </a:cxn>
              </a:cxnLst>
              <a:rect l="0" t="0" r="r" b="b"/>
              <a:pathLst>
                <a:path w="238" h="163">
                  <a:moveTo>
                    <a:pt x="0" y="163"/>
                  </a:moveTo>
                  <a:lnTo>
                    <a:pt x="172" y="163"/>
                  </a:lnTo>
                  <a:lnTo>
                    <a:pt x="238" y="0"/>
                  </a:lnTo>
                  <a:lnTo>
                    <a:pt x="65" y="0"/>
                  </a:lnTo>
                  <a:lnTo>
                    <a:pt x="0" y="163"/>
                  </a:lnTo>
                  <a:close/>
                </a:path>
              </a:pathLst>
            </a:custGeom>
            <a:grpFill/>
            <a:ln>
              <a:noFill/>
            </a:ln>
          </p:spPr>
          <p:txBody>
            <a:bodyPr vert="horz" wrap="square" lIns="91440" tIns="45720" rIns="91440" bIns="45720" numCol="1" anchor="t" anchorCtr="0" compatLnSpc="1"/>
            <a:lstStyle/>
            <a:p>
              <a:endParaRPr lang="en-US"/>
            </a:p>
          </p:txBody>
        </p:sp>
        <p:sp>
          <p:nvSpPr>
            <p:cNvPr id="43" name="Freeform 7"/>
            <p:cNvSpPr/>
            <p:nvPr/>
          </p:nvSpPr>
          <p:spPr bwMode="auto">
            <a:xfrm>
              <a:off x="3657601" y="1736725"/>
              <a:ext cx="381000" cy="258763"/>
            </a:xfrm>
            <a:custGeom>
              <a:avLst/>
              <a:gdLst>
                <a:gd name="T0" fmla="*/ 240 w 240"/>
                <a:gd name="T1" fmla="*/ 0 h 163"/>
                <a:gd name="T2" fmla="*/ 66 w 240"/>
                <a:gd name="T3" fmla="*/ 0 h 163"/>
                <a:gd name="T4" fmla="*/ 0 w 240"/>
                <a:gd name="T5" fmla="*/ 163 h 163"/>
                <a:gd name="T6" fmla="*/ 173 w 240"/>
                <a:gd name="T7" fmla="*/ 163 h 163"/>
                <a:gd name="T8" fmla="*/ 240 w 240"/>
                <a:gd name="T9" fmla="*/ 0 h 163"/>
              </a:gdLst>
              <a:ahLst/>
              <a:cxnLst>
                <a:cxn ang="0">
                  <a:pos x="T0" y="T1"/>
                </a:cxn>
                <a:cxn ang="0">
                  <a:pos x="T2" y="T3"/>
                </a:cxn>
                <a:cxn ang="0">
                  <a:pos x="T4" y="T5"/>
                </a:cxn>
                <a:cxn ang="0">
                  <a:pos x="T6" y="T7"/>
                </a:cxn>
                <a:cxn ang="0">
                  <a:pos x="T8" y="T9"/>
                </a:cxn>
              </a:cxnLst>
              <a:rect l="0" t="0" r="r" b="b"/>
              <a:pathLst>
                <a:path w="240" h="163">
                  <a:moveTo>
                    <a:pt x="240" y="0"/>
                  </a:moveTo>
                  <a:lnTo>
                    <a:pt x="66" y="0"/>
                  </a:lnTo>
                  <a:lnTo>
                    <a:pt x="0" y="163"/>
                  </a:lnTo>
                  <a:lnTo>
                    <a:pt x="173" y="163"/>
                  </a:lnTo>
                  <a:lnTo>
                    <a:pt x="240" y="0"/>
                  </a:lnTo>
                  <a:close/>
                </a:path>
              </a:pathLst>
            </a:custGeom>
            <a:grpFill/>
            <a:ln>
              <a:noFill/>
            </a:ln>
          </p:spPr>
          <p:txBody>
            <a:bodyPr vert="horz" wrap="square" lIns="91440" tIns="45720" rIns="91440" bIns="45720" numCol="1" anchor="t" anchorCtr="0" compatLnSpc="1"/>
            <a:lstStyle/>
            <a:p>
              <a:endParaRPr lang="en-US"/>
            </a:p>
          </p:txBody>
        </p:sp>
        <p:sp>
          <p:nvSpPr>
            <p:cNvPr id="46" name="Freeform 8"/>
            <p:cNvSpPr/>
            <p:nvPr/>
          </p:nvSpPr>
          <p:spPr bwMode="auto">
            <a:xfrm>
              <a:off x="3902076" y="1736725"/>
              <a:ext cx="528638" cy="628650"/>
            </a:xfrm>
            <a:custGeom>
              <a:avLst/>
              <a:gdLst>
                <a:gd name="T0" fmla="*/ 93 w 193"/>
                <a:gd name="T1" fmla="*/ 0 h 228"/>
                <a:gd name="T2" fmla="*/ 54 w 193"/>
                <a:gd name="T3" fmla="*/ 94 h 228"/>
                <a:gd name="T4" fmla="*/ 76 w 193"/>
                <a:gd name="T5" fmla="*/ 94 h 228"/>
                <a:gd name="T6" fmla="*/ 96 w 193"/>
                <a:gd name="T7" fmla="*/ 114 h 228"/>
                <a:gd name="T8" fmla="*/ 76 w 193"/>
                <a:gd name="T9" fmla="*/ 134 h 228"/>
                <a:gd name="T10" fmla="*/ 38 w 193"/>
                <a:gd name="T11" fmla="*/ 134 h 228"/>
                <a:gd name="T12" fmla="*/ 0 w 193"/>
                <a:gd name="T13" fmla="*/ 228 h 228"/>
                <a:gd name="T14" fmla="*/ 100 w 193"/>
                <a:gd name="T15" fmla="*/ 228 h 228"/>
                <a:gd name="T16" fmla="*/ 193 w 193"/>
                <a:gd name="T17" fmla="*/ 0 h 228"/>
                <a:gd name="T18" fmla="*/ 93 w 193"/>
                <a:gd name="T1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228">
                  <a:moveTo>
                    <a:pt x="93" y="0"/>
                  </a:moveTo>
                  <a:cubicBezTo>
                    <a:pt x="54" y="94"/>
                    <a:pt x="54" y="94"/>
                    <a:pt x="54" y="94"/>
                  </a:cubicBezTo>
                  <a:cubicBezTo>
                    <a:pt x="76" y="94"/>
                    <a:pt x="76" y="94"/>
                    <a:pt x="76" y="94"/>
                  </a:cubicBezTo>
                  <a:cubicBezTo>
                    <a:pt x="87" y="94"/>
                    <a:pt x="96" y="103"/>
                    <a:pt x="96" y="114"/>
                  </a:cubicBezTo>
                  <a:cubicBezTo>
                    <a:pt x="96" y="125"/>
                    <a:pt x="87" y="134"/>
                    <a:pt x="76" y="134"/>
                  </a:cubicBezTo>
                  <a:cubicBezTo>
                    <a:pt x="38" y="134"/>
                    <a:pt x="38" y="134"/>
                    <a:pt x="38" y="134"/>
                  </a:cubicBezTo>
                  <a:cubicBezTo>
                    <a:pt x="0" y="228"/>
                    <a:pt x="0" y="228"/>
                    <a:pt x="0" y="228"/>
                  </a:cubicBezTo>
                  <a:cubicBezTo>
                    <a:pt x="100" y="228"/>
                    <a:pt x="100" y="228"/>
                    <a:pt x="100" y="228"/>
                  </a:cubicBezTo>
                  <a:cubicBezTo>
                    <a:pt x="193" y="0"/>
                    <a:pt x="193" y="0"/>
                    <a:pt x="193" y="0"/>
                  </a:cubicBezTo>
                  <a:lnTo>
                    <a:pt x="93" y="0"/>
                  </a:lnTo>
                  <a:close/>
                </a:path>
              </a:pathLst>
            </a:custGeom>
            <a:grpFill/>
            <a:ln>
              <a:noFill/>
            </a:ln>
          </p:spPr>
          <p:txBody>
            <a:bodyPr vert="horz" wrap="square" lIns="91440" tIns="45720" rIns="91440" bIns="45720" numCol="1" anchor="t" anchorCtr="0" compatLnSpc="1"/>
            <a:lstStyle/>
            <a:p>
              <a:endParaRPr lang="en-US"/>
            </a:p>
          </p:txBody>
        </p:sp>
      </p:grpSp>
      <p:grpSp>
        <p:nvGrpSpPr>
          <p:cNvPr id="47" name="Group 46"/>
          <p:cNvGrpSpPr/>
          <p:nvPr/>
        </p:nvGrpSpPr>
        <p:grpSpPr>
          <a:xfrm>
            <a:off x="11285490" y="350244"/>
            <a:ext cx="485818" cy="79745"/>
            <a:chOff x="3003550" y="3127375"/>
            <a:chExt cx="735013" cy="120650"/>
          </a:xfrm>
          <a:solidFill>
            <a:schemeClr val="tx1"/>
          </a:solidFill>
        </p:grpSpPr>
        <p:sp>
          <p:nvSpPr>
            <p:cNvPr id="48" name="Freeform 12"/>
            <p:cNvSpPr/>
            <p:nvPr/>
          </p:nvSpPr>
          <p:spPr bwMode="auto">
            <a:xfrm>
              <a:off x="3003550" y="3127375"/>
              <a:ext cx="123825" cy="120650"/>
            </a:xfrm>
            <a:custGeom>
              <a:avLst/>
              <a:gdLst>
                <a:gd name="T0" fmla="*/ 21 w 78"/>
                <a:gd name="T1" fmla="*/ 0 h 76"/>
                <a:gd name="T2" fmla="*/ 38 w 78"/>
                <a:gd name="T3" fmla="*/ 44 h 76"/>
                <a:gd name="T4" fmla="*/ 58 w 78"/>
                <a:gd name="T5" fmla="*/ 0 h 76"/>
                <a:gd name="T6" fmla="*/ 78 w 78"/>
                <a:gd name="T7" fmla="*/ 0 h 76"/>
                <a:gd name="T8" fmla="*/ 78 w 78"/>
                <a:gd name="T9" fmla="*/ 76 h 76"/>
                <a:gd name="T10" fmla="*/ 61 w 78"/>
                <a:gd name="T11" fmla="*/ 76 h 76"/>
                <a:gd name="T12" fmla="*/ 61 w 78"/>
                <a:gd name="T13" fmla="*/ 28 h 76"/>
                <a:gd name="T14" fmla="*/ 45 w 78"/>
                <a:gd name="T15" fmla="*/ 69 h 76"/>
                <a:gd name="T16" fmla="*/ 33 w 78"/>
                <a:gd name="T17" fmla="*/ 69 h 76"/>
                <a:gd name="T18" fmla="*/ 18 w 78"/>
                <a:gd name="T19" fmla="*/ 28 h 76"/>
                <a:gd name="T20" fmla="*/ 18 w 78"/>
                <a:gd name="T21" fmla="*/ 76 h 76"/>
                <a:gd name="T22" fmla="*/ 0 w 78"/>
                <a:gd name="T23" fmla="*/ 76 h 76"/>
                <a:gd name="T24" fmla="*/ 0 w 78"/>
                <a:gd name="T25" fmla="*/ 0 h 76"/>
                <a:gd name="T26" fmla="*/ 21 w 78"/>
                <a:gd name="T2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76">
                  <a:moveTo>
                    <a:pt x="21" y="0"/>
                  </a:moveTo>
                  <a:lnTo>
                    <a:pt x="38" y="44"/>
                  </a:lnTo>
                  <a:lnTo>
                    <a:pt x="58" y="0"/>
                  </a:lnTo>
                  <a:lnTo>
                    <a:pt x="78" y="0"/>
                  </a:lnTo>
                  <a:lnTo>
                    <a:pt x="78" y="76"/>
                  </a:lnTo>
                  <a:lnTo>
                    <a:pt x="61" y="76"/>
                  </a:lnTo>
                  <a:lnTo>
                    <a:pt x="61" y="28"/>
                  </a:lnTo>
                  <a:lnTo>
                    <a:pt x="45" y="69"/>
                  </a:lnTo>
                  <a:lnTo>
                    <a:pt x="33" y="69"/>
                  </a:lnTo>
                  <a:lnTo>
                    <a:pt x="18" y="28"/>
                  </a:lnTo>
                  <a:lnTo>
                    <a:pt x="18" y="76"/>
                  </a:lnTo>
                  <a:lnTo>
                    <a:pt x="0" y="76"/>
                  </a:lnTo>
                  <a:lnTo>
                    <a:pt x="0" y="0"/>
                  </a:lnTo>
                  <a:lnTo>
                    <a:pt x="2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4" name="Freeform 13"/>
            <p:cNvSpPr>
              <a:spLocks noEditPoints="1"/>
            </p:cNvSpPr>
            <p:nvPr/>
          </p:nvSpPr>
          <p:spPr bwMode="auto">
            <a:xfrm>
              <a:off x="3136900" y="3127375"/>
              <a:ext cx="127000" cy="120650"/>
            </a:xfrm>
            <a:custGeom>
              <a:avLst/>
              <a:gdLst>
                <a:gd name="T0" fmla="*/ 55 w 80"/>
                <a:gd name="T1" fmla="*/ 63 h 76"/>
                <a:gd name="T2" fmla="*/ 24 w 80"/>
                <a:gd name="T3" fmla="*/ 63 h 76"/>
                <a:gd name="T4" fmla="*/ 19 w 80"/>
                <a:gd name="T5" fmla="*/ 76 h 76"/>
                <a:gd name="T6" fmla="*/ 0 w 80"/>
                <a:gd name="T7" fmla="*/ 76 h 76"/>
                <a:gd name="T8" fmla="*/ 31 w 80"/>
                <a:gd name="T9" fmla="*/ 0 h 76"/>
                <a:gd name="T10" fmla="*/ 50 w 80"/>
                <a:gd name="T11" fmla="*/ 0 h 76"/>
                <a:gd name="T12" fmla="*/ 80 w 80"/>
                <a:gd name="T13" fmla="*/ 76 h 76"/>
                <a:gd name="T14" fmla="*/ 59 w 80"/>
                <a:gd name="T15" fmla="*/ 76 h 76"/>
                <a:gd name="T16" fmla="*/ 55 w 80"/>
                <a:gd name="T17" fmla="*/ 63 h 76"/>
                <a:gd name="T18" fmla="*/ 48 w 80"/>
                <a:gd name="T19" fmla="*/ 48 h 76"/>
                <a:gd name="T20" fmla="*/ 40 w 80"/>
                <a:gd name="T21" fmla="*/ 20 h 76"/>
                <a:gd name="T22" fmla="*/ 29 w 80"/>
                <a:gd name="T23" fmla="*/ 48 h 76"/>
                <a:gd name="T24" fmla="*/ 48 w 80"/>
                <a:gd name="T25" fmla="*/ 4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0" h="76">
                  <a:moveTo>
                    <a:pt x="55" y="63"/>
                  </a:moveTo>
                  <a:lnTo>
                    <a:pt x="24" y="63"/>
                  </a:lnTo>
                  <a:lnTo>
                    <a:pt x="19" y="76"/>
                  </a:lnTo>
                  <a:lnTo>
                    <a:pt x="0" y="76"/>
                  </a:lnTo>
                  <a:lnTo>
                    <a:pt x="31" y="0"/>
                  </a:lnTo>
                  <a:lnTo>
                    <a:pt x="50" y="0"/>
                  </a:lnTo>
                  <a:lnTo>
                    <a:pt x="80" y="76"/>
                  </a:lnTo>
                  <a:lnTo>
                    <a:pt x="59" y="76"/>
                  </a:lnTo>
                  <a:lnTo>
                    <a:pt x="55" y="63"/>
                  </a:lnTo>
                  <a:close/>
                  <a:moveTo>
                    <a:pt x="48" y="48"/>
                  </a:moveTo>
                  <a:lnTo>
                    <a:pt x="40" y="20"/>
                  </a:lnTo>
                  <a:lnTo>
                    <a:pt x="29" y="48"/>
                  </a:lnTo>
                  <a:lnTo>
                    <a:pt x="48"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5" name="Freeform 14"/>
            <p:cNvSpPr/>
            <p:nvPr/>
          </p:nvSpPr>
          <p:spPr bwMode="auto">
            <a:xfrm>
              <a:off x="3271838" y="3127375"/>
              <a:ext cx="104775" cy="120650"/>
            </a:xfrm>
            <a:custGeom>
              <a:avLst/>
              <a:gdLst>
                <a:gd name="T0" fmla="*/ 15 w 66"/>
                <a:gd name="T1" fmla="*/ 0 h 76"/>
                <a:gd name="T2" fmla="*/ 49 w 66"/>
                <a:gd name="T3" fmla="*/ 46 h 76"/>
                <a:gd name="T4" fmla="*/ 49 w 66"/>
                <a:gd name="T5" fmla="*/ 0 h 76"/>
                <a:gd name="T6" fmla="*/ 66 w 66"/>
                <a:gd name="T7" fmla="*/ 0 h 76"/>
                <a:gd name="T8" fmla="*/ 66 w 66"/>
                <a:gd name="T9" fmla="*/ 76 h 76"/>
                <a:gd name="T10" fmla="*/ 49 w 66"/>
                <a:gd name="T11" fmla="*/ 76 h 76"/>
                <a:gd name="T12" fmla="*/ 17 w 66"/>
                <a:gd name="T13" fmla="*/ 32 h 76"/>
                <a:gd name="T14" fmla="*/ 17 w 66"/>
                <a:gd name="T15" fmla="*/ 76 h 76"/>
                <a:gd name="T16" fmla="*/ 0 w 66"/>
                <a:gd name="T17" fmla="*/ 76 h 76"/>
                <a:gd name="T18" fmla="*/ 0 w 66"/>
                <a:gd name="T19" fmla="*/ 0 h 76"/>
                <a:gd name="T20" fmla="*/ 15 w 66"/>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76">
                  <a:moveTo>
                    <a:pt x="15" y="0"/>
                  </a:moveTo>
                  <a:lnTo>
                    <a:pt x="49" y="46"/>
                  </a:lnTo>
                  <a:lnTo>
                    <a:pt x="49" y="0"/>
                  </a:lnTo>
                  <a:lnTo>
                    <a:pt x="66" y="0"/>
                  </a:lnTo>
                  <a:lnTo>
                    <a:pt x="66" y="76"/>
                  </a:lnTo>
                  <a:lnTo>
                    <a:pt x="49" y="76"/>
                  </a:lnTo>
                  <a:lnTo>
                    <a:pt x="17" y="32"/>
                  </a:lnTo>
                  <a:lnTo>
                    <a:pt x="17" y="76"/>
                  </a:lnTo>
                  <a:lnTo>
                    <a:pt x="0" y="76"/>
                  </a:lnTo>
                  <a:lnTo>
                    <a:pt x="0" y="0"/>
                  </a:lnTo>
                  <a:lnTo>
                    <a:pt x="1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6" name="Freeform 15"/>
            <p:cNvSpPr/>
            <p:nvPr/>
          </p:nvSpPr>
          <p:spPr bwMode="auto">
            <a:xfrm>
              <a:off x="3395663" y="3127375"/>
              <a:ext cx="101600" cy="120650"/>
            </a:xfrm>
            <a:custGeom>
              <a:avLst/>
              <a:gdLst>
                <a:gd name="T0" fmla="*/ 19 w 37"/>
                <a:gd name="T1" fmla="*/ 32 h 41"/>
                <a:gd name="T2" fmla="*/ 27 w 37"/>
                <a:gd name="T3" fmla="*/ 24 h 41"/>
                <a:gd name="T4" fmla="*/ 27 w 37"/>
                <a:gd name="T5" fmla="*/ 0 h 41"/>
                <a:gd name="T6" fmla="*/ 37 w 37"/>
                <a:gd name="T7" fmla="*/ 0 h 41"/>
                <a:gd name="T8" fmla="*/ 37 w 37"/>
                <a:gd name="T9" fmla="*/ 24 h 41"/>
                <a:gd name="T10" fmla="*/ 19 w 37"/>
                <a:gd name="T11" fmla="*/ 41 h 41"/>
                <a:gd name="T12" fmla="*/ 0 w 37"/>
                <a:gd name="T13" fmla="*/ 24 h 41"/>
                <a:gd name="T14" fmla="*/ 0 w 37"/>
                <a:gd name="T15" fmla="*/ 0 h 41"/>
                <a:gd name="T16" fmla="*/ 10 w 37"/>
                <a:gd name="T17" fmla="*/ 0 h 41"/>
                <a:gd name="T18" fmla="*/ 10 w 37"/>
                <a:gd name="T19" fmla="*/ 24 h 41"/>
                <a:gd name="T20" fmla="*/ 19 w 37"/>
                <a:gd name="T21" fmla="*/ 3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1">
                  <a:moveTo>
                    <a:pt x="19" y="32"/>
                  </a:moveTo>
                  <a:cubicBezTo>
                    <a:pt x="23" y="32"/>
                    <a:pt x="27" y="29"/>
                    <a:pt x="27" y="24"/>
                  </a:cubicBezTo>
                  <a:cubicBezTo>
                    <a:pt x="27" y="0"/>
                    <a:pt x="27" y="0"/>
                    <a:pt x="27" y="0"/>
                  </a:cubicBezTo>
                  <a:cubicBezTo>
                    <a:pt x="37" y="0"/>
                    <a:pt x="37" y="0"/>
                    <a:pt x="37" y="0"/>
                  </a:cubicBezTo>
                  <a:cubicBezTo>
                    <a:pt x="37" y="24"/>
                    <a:pt x="37" y="24"/>
                    <a:pt x="37" y="24"/>
                  </a:cubicBezTo>
                  <a:cubicBezTo>
                    <a:pt x="37" y="35"/>
                    <a:pt x="30" y="41"/>
                    <a:pt x="19" y="41"/>
                  </a:cubicBezTo>
                  <a:cubicBezTo>
                    <a:pt x="7" y="41"/>
                    <a:pt x="0" y="35"/>
                    <a:pt x="0" y="24"/>
                  </a:cubicBezTo>
                  <a:cubicBezTo>
                    <a:pt x="0" y="0"/>
                    <a:pt x="0" y="0"/>
                    <a:pt x="0" y="0"/>
                  </a:cubicBezTo>
                  <a:cubicBezTo>
                    <a:pt x="10" y="0"/>
                    <a:pt x="10" y="0"/>
                    <a:pt x="10" y="0"/>
                  </a:cubicBezTo>
                  <a:cubicBezTo>
                    <a:pt x="10" y="24"/>
                    <a:pt x="10" y="24"/>
                    <a:pt x="10" y="24"/>
                  </a:cubicBezTo>
                  <a:cubicBezTo>
                    <a:pt x="10" y="29"/>
                    <a:pt x="14" y="32"/>
                    <a:pt x="19" y="3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7" name="Freeform 16"/>
            <p:cNvSpPr/>
            <p:nvPr/>
          </p:nvSpPr>
          <p:spPr bwMode="auto">
            <a:xfrm>
              <a:off x="3506788" y="3127375"/>
              <a:ext cx="117475" cy="120650"/>
            </a:xfrm>
            <a:custGeom>
              <a:avLst/>
              <a:gdLst>
                <a:gd name="T0" fmla="*/ 20 w 74"/>
                <a:gd name="T1" fmla="*/ 0 h 76"/>
                <a:gd name="T2" fmla="*/ 38 w 74"/>
                <a:gd name="T3" fmla="*/ 56 h 76"/>
                <a:gd name="T4" fmla="*/ 55 w 74"/>
                <a:gd name="T5" fmla="*/ 0 h 76"/>
                <a:gd name="T6" fmla="*/ 74 w 74"/>
                <a:gd name="T7" fmla="*/ 0 h 76"/>
                <a:gd name="T8" fmla="*/ 47 w 74"/>
                <a:gd name="T9" fmla="*/ 76 h 76"/>
                <a:gd name="T10" fmla="*/ 27 w 74"/>
                <a:gd name="T11" fmla="*/ 76 h 76"/>
                <a:gd name="T12" fmla="*/ 0 w 74"/>
                <a:gd name="T13" fmla="*/ 0 h 76"/>
                <a:gd name="T14" fmla="*/ 20 w 74"/>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76">
                  <a:moveTo>
                    <a:pt x="20" y="0"/>
                  </a:moveTo>
                  <a:lnTo>
                    <a:pt x="38" y="56"/>
                  </a:lnTo>
                  <a:lnTo>
                    <a:pt x="55" y="0"/>
                  </a:lnTo>
                  <a:lnTo>
                    <a:pt x="74" y="0"/>
                  </a:lnTo>
                  <a:lnTo>
                    <a:pt x="47" y="76"/>
                  </a:lnTo>
                  <a:lnTo>
                    <a:pt x="27" y="76"/>
                  </a:lnTo>
                  <a:lnTo>
                    <a:pt x="0" y="0"/>
                  </a:lnTo>
                  <a:lnTo>
                    <a:pt x="2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68" name="Freeform 17"/>
            <p:cNvSpPr>
              <a:spLocks noEditPoints="1"/>
            </p:cNvSpPr>
            <p:nvPr/>
          </p:nvSpPr>
          <p:spPr bwMode="auto">
            <a:xfrm>
              <a:off x="3613150" y="3127375"/>
              <a:ext cx="125413" cy="120650"/>
            </a:xfrm>
            <a:custGeom>
              <a:avLst/>
              <a:gdLst>
                <a:gd name="T0" fmla="*/ 54 w 79"/>
                <a:gd name="T1" fmla="*/ 63 h 76"/>
                <a:gd name="T2" fmla="*/ 25 w 79"/>
                <a:gd name="T3" fmla="*/ 63 h 76"/>
                <a:gd name="T4" fmla="*/ 20 w 79"/>
                <a:gd name="T5" fmla="*/ 76 h 76"/>
                <a:gd name="T6" fmla="*/ 0 w 79"/>
                <a:gd name="T7" fmla="*/ 76 h 76"/>
                <a:gd name="T8" fmla="*/ 30 w 79"/>
                <a:gd name="T9" fmla="*/ 0 h 76"/>
                <a:gd name="T10" fmla="*/ 49 w 79"/>
                <a:gd name="T11" fmla="*/ 0 h 76"/>
                <a:gd name="T12" fmla="*/ 79 w 79"/>
                <a:gd name="T13" fmla="*/ 76 h 76"/>
                <a:gd name="T14" fmla="*/ 60 w 79"/>
                <a:gd name="T15" fmla="*/ 76 h 76"/>
                <a:gd name="T16" fmla="*/ 54 w 79"/>
                <a:gd name="T17" fmla="*/ 63 h 76"/>
                <a:gd name="T18" fmla="*/ 49 w 79"/>
                <a:gd name="T19" fmla="*/ 48 h 76"/>
                <a:gd name="T20" fmla="*/ 40 w 79"/>
                <a:gd name="T21" fmla="*/ 20 h 76"/>
                <a:gd name="T22" fmla="*/ 30 w 79"/>
                <a:gd name="T23" fmla="*/ 48 h 76"/>
                <a:gd name="T24" fmla="*/ 49 w 79"/>
                <a:gd name="T25" fmla="*/ 4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76">
                  <a:moveTo>
                    <a:pt x="54" y="63"/>
                  </a:moveTo>
                  <a:lnTo>
                    <a:pt x="25" y="63"/>
                  </a:lnTo>
                  <a:lnTo>
                    <a:pt x="20" y="76"/>
                  </a:lnTo>
                  <a:lnTo>
                    <a:pt x="0" y="76"/>
                  </a:lnTo>
                  <a:lnTo>
                    <a:pt x="30" y="0"/>
                  </a:lnTo>
                  <a:lnTo>
                    <a:pt x="49" y="0"/>
                  </a:lnTo>
                  <a:lnTo>
                    <a:pt x="79" y="76"/>
                  </a:lnTo>
                  <a:lnTo>
                    <a:pt x="60" y="76"/>
                  </a:lnTo>
                  <a:lnTo>
                    <a:pt x="54" y="63"/>
                  </a:lnTo>
                  <a:close/>
                  <a:moveTo>
                    <a:pt x="49" y="48"/>
                  </a:moveTo>
                  <a:lnTo>
                    <a:pt x="40" y="20"/>
                  </a:lnTo>
                  <a:lnTo>
                    <a:pt x="30" y="48"/>
                  </a:lnTo>
                  <a:lnTo>
                    <a:pt x="49"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sp>
        <p:nvSpPr>
          <p:cNvPr id="44" name="Rectangle 43"/>
          <p:cNvSpPr/>
          <p:nvPr/>
        </p:nvSpPr>
        <p:spPr>
          <a:xfrm>
            <a:off x="950595" y="5266690"/>
            <a:ext cx="4041775" cy="768350"/>
          </a:xfrm>
          <a:prstGeom prst="rect">
            <a:avLst/>
          </a:prstGeom>
        </p:spPr>
        <p:txBody>
          <a:bodyPr wrap="square">
            <a:spAutoFit/>
          </a:bodyPr>
          <a:lstStyle/>
          <a:p>
            <a:r>
              <a:rPr lang="en-US" sz="4400" b="1" i="1" dirty="0">
                <a:solidFill>
                  <a:schemeClr val="bg2"/>
                </a:solidFill>
                <a:latin typeface="Arial" panose="020B0604020202020204" pitchFamily="34" charset="0"/>
                <a:cs typeface="Arial" panose="020B0604020202020204" pitchFamily="34" charset="0"/>
              </a:rPr>
              <a:t>ANDRIY BIMA </a:t>
            </a:r>
            <a:endParaRPr lang="en-US" sz="4400" b="1" i="1" dirty="0">
              <a:solidFill>
                <a:schemeClr val="bg2"/>
              </a:solidFill>
              <a:effectLst/>
              <a:latin typeface="Arial" panose="020B0604020202020204" pitchFamily="34" charset="0"/>
              <a:cs typeface="Arial" panose="020B0604020202020204" pitchFamily="34" charset="0"/>
            </a:endParaRPr>
          </a:p>
        </p:txBody>
      </p:sp>
      <p:sp>
        <p:nvSpPr>
          <p:cNvPr id="69" name="Rectangle 68"/>
          <p:cNvSpPr/>
          <p:nvPr/>
        </p:nvSpPr>
        <p:spPr>
          <a:xfrm>
            <a:off x="880995" y="905127"/>
            <a:ext cx="3011606" cy="1107996"/>
          </a:xfrm>
          <a:prstGeom prst="rect">
            <a:avLst/>
          </a:prstGeom>
        </p:spPr>
        <p:txBody>
          <a:bodyPr wrap="square">
            <a:spAutoFit/>
          </a:bodyPr>
          <a:lstStyle/>
          <a:p>
            <a:r>
              <a:rPr lang="en-US" sz="6600" b="1" i="1" dirty="0">
                <a:solidFill>
                  <a:schemeClr val="bg2"/>
                </a:solidFill>
                <a:latin typeface="+mj-lt"/>
              </a:rPr>
              <a:t>HALO!</a:t>
            </a:r>
            <a:endParaRPr lang="en-US" sz="6600" b="1" i="1" dirty="0">
              <a:solidFill>
                <a:schemeClr val="bg2"/>
              </a:solidFill>
              <a:effectLst/>
              <a:latin typeface="+mj-lt"/>
            </a:endParaRPr>
          </a:p>
        </p:txBody>
      </p:sp>
      <p:sp>
        <p:nvSpPr>
          <p:cNvPr id="71" name="TextBox 70"/>
          <p:cNvSpPr txBox="1"/>
          <p:nvPr/>
        </p:nvSpPr>
        <p:spPr>
          <a:xfrm>
            <a:off x="836982" y="1780858"/>
            <a:ext cx="3011480" cy="1476375"/>
          </a:xfrm>
          <a:prstGeom prst="rect">
            <a:avLst/>
          </a:prstGeom>
          <a:noFill/>
        </p:spPr>
        <p:txBody>
          <a:bodyPr wrap="square" rtlCol="0">
            <a:spAutoFit/>
          </a:bodyPr>
          <a:lstStyle/>
          <a:p>
            <a:pPr>
              <a:lnSpc>
                <a:spcPct val="150000"/>
              </a:lnSpc>
            </a:pPr>
            <a:r>
              <a:rPr lang="en-US" sz="2000" b="1" dirty="0" err="1">
                <a:solidFill>
                  <a:schemeClr val="tx2">
                    <a:lumMod val="50000"/>
                  </a:schemeClr>
                </a:solidFill>
              </a:rPr>
              <a:t>Komisioner</a:t>
            </a:r>
            <a:r>
              <a:rPr lang="en-US" sz="2000" b="1" dirty="0">
                <a:solidFill>
                  <a:schemeClr val="tx2">
                    <a:lumMod val="50000"/>
                  </a:schemeClr>
                </a:solidFill>
              </a:rPr>
              <a:t> &amp; anggota KIP </a:t>
            </a:r>
            <a:r>
              <a:rPr lang="en-US" sz="2000" b="1" dirty="0" err="1">
                <a:solidFill>
                  <a:schemeClr val="tx2">
                    <a:lumMod val="50000"/>
                  </a:schemeClr>
                </a:solidFill>
              </a:rPr>
              <a:t>Seluruh</a:t>
            </a:r>
            <a:r>
              <a:rPr lang="en-US" sz="2000" b="1" dirty="0">
                <a:solidFill>
                  <a:schemeClr val="tx2">
                    <a:lumMod val="50000"/>
                  </a:schemeClr>
                </a:solidFill>
              </a:rPr>
              <a:t> Indonesia</a:t>
            </a:r>
            <a:endParaRPr lang="en-US" sz="2000" b="1" dirty="0">
              <a:solidFill>
                <a:schemeClr val="tx2">
                  <a:lumMod val="50000"/>
                </a:schemeClr>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decel="6000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000" fill="hold"/>
                                        <p:tgtEl>
                                          <p:spTgt spid="45"/>
                                        </p:tgtEl>
                                        <p:attrNameLst>
                                          <p:attrName>ppt_x</p:attrName>
                                        </p:attrNameLst>
                                      </p:cBhvr>
                                      <p:tavLst>
                                        <p:tav tm="0">
                                          <p:val>
                                            <p:strVal val="1+#ppt_w/2"/>
                                          </p:val>
                                        </p:tav>
                                        <p:tav tm="100000">
                                          <p:val>
                                            <p:strVal val="#ppt_x"/>
                                          </p:val>
                                        </p:tav>
                                      </p:tavLst>
                                    </p:anim>
                                    <p:anim calcmode="lin" valueType="num">
                                      <p:cBhvr additive="base">
                                        <p:cTn id="8" dur="1000" fill="hold"/>
                                        <p:tgtEl>
                                          <p:spTgt spid="45"/>
                                        </p:tgtEl>
                                        <p:attrNameLst>
                                          <p:attrName>ppt_y</p:attrName>
                                        </p:attrNameLst>
                                      </p:cBhvr>
                                      <p:tavLst>
                                        <p:tav tm="0">
                                          <p:val>
                                            <p:strVal val="#ppt_y"/>
                                          </p:val>
                                        </p:tav>
                                        <p:tav tm="100000">
                                          <p:val>
                                            <p:strVal val="#ppt_y"/>
                                          </p:val>
                                        </p:tav>
                                      </p:tavLst>
                                    </p:anim>
                                  </p:childTnLst>
                                </p:cTn>
                              </p:par>
                              <p:par>
                                <p:cTn id="9" presetID="2" presetClass="entr" presetSubtype="2" accel="40000" decel="60000"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1000" fill="hold"/>
                                        <p:tgtEl>
                                          <p:spTgt spid="60"/>
                                        </p:tgtEl>
                                        <p:attrNameLst>
                                          <p:attrName>ppt_x</p:attrName>
                                        </p:attrNameLst>
                                      </p:cBhvr>
                                      <p:tavLst>
                                        <p:tav tm="0">
                                          <p:val>
                                            <p:strVal val="1+#ppt_w/2"/>
                                          </p:val>
                                        </p:tav>
                                        <p:tav tm="100000">
                                          <p:val>
                                            <p:strVal val="#ppt_x"/>
                                          </p:val>
                                        </p:tav>
                                      </p:tavLst>
                                    </p:anim>
                                    <p:anim calcmode="lin" valueType="num">
                                      <p:cBhvr additive="base">
                                        <p:cTn id="12" dur="1000" fill="hold"/>
                                        <p:tgtEl>
                                          <p:spTgt spid="60"/>
                                        </p:tgtEl>
                                        <p:attrNameLst>
                                          <p:attrName>ppt_y</p:attrName>
                                        </p:attrNameLst>
                                      </p:cBhvr>
                                      <p:tavLst>
                                        <p:tav tm="0">
                                          <p:val>
                                            <p:strVal val="#ppt_y"/>
                                          </p:val>
                                        </p:tav>
                                        <p:tav tm="100000">
                                          <p:val>
                                            <p:strVal val="#ppt_y"/>
                                          </p:val>
                                        </p:tav>
                                      </p:tavLst>
                                    </p:anim>
                                  </p:childTnLst>
                                </p:cTn>
                              </p:par>
                              <p:par>
                                <p:cTn id="13" presetID="2" presetClass="entr" presetSubtype="8" accel="40000" decel="6000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1000" fill="hold"/>
                                        <p:tgtEl>
                                          <p:spTgt spid="38"/>
                                        </p:tgtEl>
                                        <p:attrNameLst>
                                          <p:attrName>ppt_x</p:attrName>
                                        </p:attrNameLst>
                                      </p:cBhvr>
                                      <p:tavLst>
                                        <p:tav tm="0">
                                          <p:val>
                                            <p:strVal val="0-#ppt_w/2"/>
                                          </p:val>
                                        </p:tav>
                                        <p:tav tm="100000">
                                          <p:val>
                                            <p:strVal val="#ppt_x"/>
                                          </p:val>
                                        </p:tav>
                                      </p:tavLst>
                                    </p:anim>
                                    <p:anim calcmode="lin" valueType="num">
                                      <p:cBhvr additive="base">
                                        <p:cTn id="16" dur="10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2" accel="40000" decel="6000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additive="base">
                                        <p:cTn id="19" dur="1000" fill="hold"/>
                                        <p:tgtEl>
                                          <p:spTgt spid="62"/>
                                        </p:tgtEl>
                                        <p:attrNameLst>
                                          <p:attrName>ppt_x</p:attrName>
                                        </p:attrNameLst>
                                      </p:cBhvr>
                                      <p:tavLst>
                                        <p:tav tm="0">
                                          <p:val>
                                            <p:strVal val="1+#ppt_w/2"/>
                                          </p:val>
                                        </p:tav>
                                        <p:tav tm="100000">
                                          <p:val>
                                            <p:strVal val="#ppt_x"/>
                                          </p:val>
                                        </p:tav>
                                      </p:tavLst>
                                    </p:anim>
                                    <p:anim calcmode="lin" valueType="num">
                                      <p:cBhvr additive="base">
                                        <p:cTn id="20" dur="1000" fill="hold"/>
                                        <p:tgtEl>
                                          <p:spTgt spid="62"/>
                                        </p:tgtEl>
                                        <p:attrNameLst>
                                          <p:attrName>ppt_y</p:attrName>
                                        </p:attrNameLst>
                                      </p:cBhvr>
                                      <p:tavLst>
                                        <p:tav tm="0">
                                          <p:val>
                                            <p:strVal val="#ppt_y"/>
                                          </p:val>
                                        </p:tav>
                                        <p:tav tm="100000">
                                          <p:val>
                                            <p:strVal val="#ppt_y"/>
                                          </p:val>
                                        </p:tav>
                                      </p:tavLst>
                                    </p:anim>
                                  </p:childTnLst>
                                </p:cTn>
                              </p:par>
                              <p:par>
                                <p:cTn id="21" presetID="2" presetClass="entr" presetSubtype="2" accel="40000" decel="6000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anim calcmode="lin" valueType="num">
                                      <p:cBhvr additive="base">
                                        <p:cTn id="23" dur="1000" fill="hold"/>
                                        <p:tgtEl>
                                          <p:spTgt spid="61"/>
                                        </p:tgtEl>
                                        <p:attrNameLst>
                                          <p:attrName>ppt_x</p:attrName>
                                        </p:attrNameLst>
                                      </p:cBhvr>
                                      <p:tavLst>
                                        <p:tav tm="0">
                                          <p:val>
                                            <p:strVal val="1+#ppt_w/2"/>
                                          </p:val>
                                        </p:tav>
                                        <p:tav tm="100000">
                                          <p:val>
                                            <p:strVal val="#ppt_x"/>
                                          </p:val>
                                        </p:tav>
                                      </p:tavLst>
                                    </p:anim>
                                    <p:anim calcmode="lin" valueType="num">
                                      <p:cBhvr additive="base">
                                        <p:cTn id="24" dur="1000" fill="hold"/>
                                        <p:tgtEl>
                                          <p:spTgt spid="61"/>
                                        </p:tgtEl>
                                        <p:attrNameLst>
                                          <p:attrName>ppt_y</p:attrName>
                                        </p:attrNameLst>
                                      </p:cBhvr>
                                      <p:tavLst>
                                        <p:tav tm="0">
                                          <p:val>
                                            <p:strVal val="#ppt_y"/>
                                          </p:val>
                                        </p:tav>
                                        <p:tav tm="100000">
                                          <p:val>
                                            <p:strVal val="#ppt_y"/>
                                          </p:val>
                                        </p:tav>
                                      </p:tavLst>
                                    </p:anim>
                                  </p:childTnLst>
                                </p:cTn>
                              </p:par>
                              <p:par>
                                <p:cTn id="25" presetID="16" presetClass="entr" presetSubtype="37"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outVertical)">
                                      <p:cBhvr>
                                        <p:cTn id="27" dur="500"/>
                                        <p:tgtEl>
                                          <p:spTgt spid="44"/>
                                        </p:tgtEl>
                                      </p:cBhvr>
                                    </p:animEffect>
                                  </p:childTnLst>
                                </p:cTn>
                              </p:par>
                              <p:par>
                                <p:cTn id="28" presetID="16" presetClass="entr" presetSubtype="37" fill="hold" grpId="0" nodeType="withEffect">
                                  <p:stCondLst>
                                    <p:cond delay="0"/>
                                  </p:stCondLst>
                                  <p:childTnLst>
                                    <p:set>
                                      <p:cBhvr>
                                        <p:cTn id="29" dur="1" fill="hold">
                                          <p:stCondLst>
                                            <p:cond delay="0"/>
                                          </p:stCondLst>
                                        </p:cTn>
                                        <p:tgtEl>
                                          <p:spTgt spid="69"/>
                                        </p:tgtEl>
                                        <p:attrNameLst>
                                          <p:attrName>style.visibility</p:attrName>
                                        </p:attrNameLst>
                                      </p:cBhvr>
                                      <p:to>
                                        <p:strVal val="visible"/>
                                      </p:to>
                                    </p:set>
                                    <p:animEffect transition="in" filter="barn(outVertical)">
                                      <p:cBhvr>
                                        <p:cTn id="30" dur="500"/>
                                        <p:tgtEl>
                                          <p:spTgt spid="69"/>
                                        </p:tgtEl>
                                      </p:cBhvr>
                                    </p:animEffect>
                                  </p:childTnLst>
                                </p:cTn>
                              </p:par>
                              <p:par>
                                <p:cTn id="31" presetID="2" presetClass="entr" presetSubtype="2" accel="40000" decel="60000" fill="hold" grpId="0" nodeType="withEffect">
                                  <p:stCondLst>
                                    <p:cond delay="0"/>
                                  </p:stCondLst>
                                  <p:childTnLst>
                                    <p:set>
                                      <p:cBhvr>
                                        <p:cTn id="32" dur="1" fill="hold">
                                          <p:stCondLst>
                                            <p:cond delay="0"/>
                                          </p:stCondLst>
                                        </p:cTn>
                                        <p:tgtEl>
                                          <p:spTgt spid="71"/>
                                        </p:tgtEl>
                                        <p:attrNameLst>
                                          <p:attrName>style.visibility</p:attrName>
                                        </p:attrNameLst>
                                      </p:cBhvr>
                                      <p:to>
                                        <p:strVal val="visible"/>
                                      </p:to>
                                    </p:set>
                                    <p:anim calcmode="lin" valueType="num">
                                      <p:cBhvr additive="base">
                                        <p:cTn id="33" dur="1000" fill="hold"/>
                                        <p:tgtEl>
                                          <p:spTgt spid="71"/>
                                        </p:tgtEl>
                                        <p:attrNameLst>
                                          <p:attrName>ppt_x</p:attrName>
                                        </p:attrNameLst>
                                      </p:cBhvr>
                                      <p:tavLst>
                                        <p:tav tm="0">
                                          <p:val>
                                            <p:strVal val="1+#ppt_w/2"/>
                                          </p:val>
                                        </p:tav>
                                        <p:tav tm="100000">
                                          <p:val>
                                            <p:strVal val="#ppt_x"/>
                                          </p:val>
                                        </p:tav>
                                      </p:tavLst>
                                    </p:anim>
                                    <p:anim calcmode="lin" valueType="num">
                                      <p:cBhvr additive="base">
                                        <p:cTn id="34" dur="1000" fill="hold"/>
                                        <p:tgtEl>
                                          <p:spTgt spid="7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5" grpId="0" bldLvl="0" animBg="1"/>
      <p:bldP spid="60" grpId="0" animBg="1"/>
      <p:bldP spid="61" grpId="0"/>
      <p:bldP spid="62" grpId="0"/>
      <p:bldP spid="44" grpId="0"/>
      <p:bldP spid="69" grpId="0"/>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A picture containing person, cellphone, phone&#10;&#10;Description automatically generated"/>
          <p:cNvPicPr>
            <a:picLocks noGrp="1" noChangeAspect="1"/>
          </p:cNvPicPr>
          <p:nvPr>
            <p:ph type="pic" sz="quarter" idx="10"/>
          </p:nvPr>
        </p:nvPicPr>
        <p:blipFill rotWithShape="1">
          <a:blip r:embed="rId1">
            <a:extLst>
              <a:ext uri="{28A0092B-C50C-407E-A947-70E740481C1C}">
                <a14:useLocalDpi xmlns:a14="http://schemas.microsoft.com/office/drawing/2010/main" val="0"/>
              </a:ext>
            </a:extLst>
          </a:blip>
          <a:srcRect l="18333" t="7813" r="-18333" b="7813"/>
          <a:stretch>
            <a:fillRect/>
          </a:stretch>
        </p:blipFill>
        <p:spPr>
          <a:xfrm>
            <a:off x="0" y="0"/>
            <a:ext cx="12192000" cy="6858000"/>
          </a:xfrm>
        </p:spPr>
      </p:pic>
      <p:sp>
        <p:nvSpPr>
          <p:cNvPr id="26" name="Parallelogram 25"/>
          <p:cNvSpPr/>
          <p:nvPr/>
        </p:nvSpPr>
        <p:spPr>
          <a:xfrm>
            <a:off x="-403413" y="416612"/>
            <a:ext cx="4126327" cy="936270"/>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73134" y="0"/>
            <a:ext cx="481886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7819220" y="1264932"/>
            <a:ext cx="3746541" cy="4154170"/>
          </a:xfrm>
          <a:prstGeom prst="rect">
            <a:avLst/>
          </a:prstGeom>
          <a:noFill/>
        </p:spPr>
        <p:txBody>
          <a:bodyPr wrap="square" rtlCol="0">
            <a:spAutoFit/>
          </a:bodyPr>
          <a:lstStyle/>
          <a:p>
            <a:r>
              <a:rPr lang="en-US" sz="4400" b="1" dirty="0">
                <a:solidFill>
                  <a:schemeClr val="bg2"/>
                </a:solidFill>
                <a:latin typeface="Arial" panose="020B0604020202020204" pitchFamily="34" charset="0"/>
                <a:ea typeface="Open Sans" panose="020B0606030504020204" pitchFamily="34" charset="0"/>
                <a:cs typeface="Arial" panose="020B0604020202020204" pitchFamily="34" charset="0"/>
              </a:rPr>
              <a:t>INFORMASI PUBLIK SAAT INI MENGALIR ATAU TERSUMBAT?</a:t>
            </a:r>
            <a:endParaRPr lang="en-US" sz="4400" b="1" dirty="0">
              <a:solidFill>
                <a:schemeClr val="bg2"/>
              </a:solidFill>
              <a:latin typeface="Arial" panose="020B0604020202020204" pitchFamily="34" charset="0"/>
              <a:ea typeface="Open Sans" panose="020B0606030504020204" pitchFamily="34" charset="0"/>
              <a:cs typeface="Arial" panose="020B0604020202020204" pitchFamily="34" charset="0"/>
            </a:endParaRPr>
          </a:p>
        </p:txBody>
      </p:sp>
      <p:sp>
        <p:nvSpPr>
          <p:cNvPr id="52" name="TextBox 51"/>
          <p:cNvSpPr txBox="1"/>
          <p:nvPr/>
        </p:nvSpPr>
        <p:spPr>
          <a:xfrm>
            <a:off x="7348347" y="244994"/>
            <a:ext cx="3746541" cy="2215991"/>
          </a:xfrm>
          <a:prstGeom prst="rect">
            <a:avLst/>
          </a:prstGeom>
          <a:noFill/>
        </p:spPr>
        <p:txBody>
          <a:bodyPr wrap="square" rtlCol="0">
            <a:spAutoFit/>
          </a:bodyPr>
          <a:lstStyle/>
          <a:p>
            <a:r>
              <a:rPr lang="en-US" sz="13800" b="1" dirty="0">
                <a:solidFill>
                  <a:schemeClr val="bg2"/>
                </a:solidFill>
                <a:latin typeface="+mj-lt"/>
                <a:ea typeface="Open Sans" panose="020B0606030504020204" pitchFamily="34" charset="0"/>
                <a:cs typeface="Open Sans" panose="020B0606030504020204" pitchFamily="34" charset="0"/>
              </a:rPr>
              <a:t>“</a:t>
            </a:r>
            <a:endParaRPr lang="en-US" sz="13800" b="1" dirty="0">
              <a:solidFill>
                <a:schemeClr val="bg2"/>
              </a:solidFill>
              <a:latin typeface="+mj-lt"/>
              <a:ea typeface="Open Sans" panose="020B0606030504020204" pitchFamily="34" charset="0"/>
              <a:cs typeface="Open Sans" panose="020B0606030504020204" pitchFamily="34" charset="0"/>
            </a:endParaRPr>
          </a:p>
        </p:txBody>
      </p:sp>
      <p:sp>
        <p:nvSpPr>
          <p:cNvPr id="53" name="TextBox 52"/>
          <p:cNvSpPr txBox="1"/>
          <p:nvPr/>
        </p:nvSpPr>
        <p:spPr>
          <a:xfrm>
            <a:off x="10632207" y="4847559"/>
            <a:ext cx="1160167" cy="2215991"/>
          </a:xfrm>
          <a:prstGeom prst="rect">
            <a:avLst/>
          </a:prstGeom>
          <a:noFill/>
        </p:spPr>
        <p:txBody>
          <a:bodyPr wrap="square" rtlCol="0">
            <a:spAutoFit/>
          </a:bodyPr>
          <a:lstStyle/>
          <a:p>
            <a:r>
              <a:rPr lang="en-US" sz="13800" b="1" dirty="0">
                <a:solidFill>
                  <a:schemeClr val="bg2"/>
                </a:solidFill>
                <a:latin typeface="+mj-lt"/>
                <a:ea typeface="Open Sans" panose="020B0606030504020204" pitchFamily="34" charset="0"/>
                <a:cs typeface="Open Sans" panose="020B0606030504020204" pitchFamily="34" charset="0"/>
              </a:rPr>
              <a:t>”</a:t>
            </a:r>
            <a:endParaRPr lang="en-US" sz="13800" b="1" dirty="0">
              <a:solidFill>
                <a:schemeClr val="bg2"/>
              </a:solidFill>
              <a:latin typeface="+mj-lt"/>
              <a:ea typeface="Open Sans" panose="020B0606030504020204" pitchFamily="34" charset="0"/>
              <a:cs typeface="Open Sans" panose="020B0606030504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6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2" accel="40000" decel="4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accel="40000" decel="4000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1+#ppt_w/2"/>
                                          </p:val>
                                        </p:tav>
                                        <p:tav tm="100000">
                                          <p:val>
                                            <p:strVal val="#ppt_x"/>
                                          </p:val>
                                        </p:tav>
                                      </p:tavLst>
                                    </p:anim>
                                    <p:anim calcmode="lin" valueType="num">
                                      <p:cBhvr additive="base">
                                        <p:cTn id="16" dur="10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2" accel="40000" decel="4000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additive="base">
                                        <p:cTn id="19" dur="1000" fill="hold"/>
                                        <p:tgtEl>
                                          <p:spTgt spid="52"/>
                                        </p:tgtEl>
                                        <p:attrNameLst>
                                          <p:attrName>ppt_x</p:attrName>
                                        </p:attrNameLst>
                                      </p:cBhvr>
                                      <p:tavLst>
                                        <p:tav tm="0">
                                          <p:val>
                                            <p:strVal val="1+#ppt_w/2"/>
                                          </p:val>
                                        </p:tav>
                                        <p:tav tm="100000">
                                          <p:val>
                                            <p:strVal val="#ppt_x"/>
                                          </p:val>
                                        </p:tav>
                                      </p:tavLst>
                                    </p:anim>
                                    <p:anim calcmode="lin" valueType="num">
                                      <p:cBhvr additive="base">
                                        <p:cTn id="20" dur="1000" fill="hold"/>
                                        <p:tgtEl>
                                          <p:spTgt spid="52"/>
                                        </p:tgtEl>
                                        <p:attrNameLst>
                                          <p:attrName>ppt_y</p:attrName>
                                        </p:attrNameLst>
                                      </p:cBhvr>
                                      <p:tavLst>
                                        <p:tav tm="0">
                                          <p:val>
                                            <p:strVal val="#ppt_y"/>
                                          </p:val>
                                        </p:tav>
                                        <p:tav tm="100000">
                                          <p:val>
                                            <p:strVal val="#ppt_y"/>
                                          </p:val>
                                        </p:tav>
                                      </p:tavLst>
                                    </p:anim>
                                  </p:childTnLst>
                                </p:cTn>
                              </p:par>
                              <p:par>
                                <p:cTn id="21" presetID="2" presetClass="entr" presetSubtype="2" accel="40000" decel="4000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anim calcmode="lin" valueType="num">
                                      <p:cBhvr additive="base">
                                        <p:cTn id="23" dur="1000" fill="hold"/>
                                        <p:tgtEl>
                                          <p:spTgt spid="53"/>
                                        </p:tgtEl>
                                        <p:attrNameLst>
                                          <p:attrName>ppt_x</p:attrName>
                                        </p:attrNameLst>
                                      </p:cBhvr>
                                      <p:tavLst>
                                        <p:tav tm="0">
                                          <p:val>
                                            <p:strVal val="1+#ppt_w/2"/>
                                          </p:val>
                                        </p:tav>
                                        <p:tav tm="100000">
                                          <p:val>
                                            <p:strVal val="#ppt_x"/>
                                          </p:val>
                                        </p:tav>
                                      </p:tavLst>
                                    </p:anim>
                                    <p:anim calcmode="lin" valueType="num">
                                      <p:cBhvr additive="base">
                                        <p:cTn id="24" dur="10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animBg="1"/>
      <p:bldP spid="4"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877" r="877"/>
          <a:stretch>
            <a:fillRect/>
          </a:stretch>
        </p:blipFill>
        <p:spPr/>
      </p:pic>
      <p:sp>
        <p:nvSpPr>
          <p:cNvPr id="27" name="Rectangle 26"/>
          <p:cNvSpPr/>
          <p:nvPr/>
        </p:nvSpPr>
        <p:spPr>
          <a:xfrm>
            <a:off x="0" y="0"/>
            <a:ext cx="12192000" cy="6858000"/>
          </a:xfrm>
          <a:prstGeom prst="rect">
            <a:avLst/>
          </a:prstGeom>
          <a:solidFill>
            <a:srgbClr val="313C41">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p:cNvSpPr txBox="1"/>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bg2"/>
                </a:solidFill>
                <a:latin typeface="+mn-lt"/>
              </a:rPr>
            </a:fld>
            <a:endParaRPr lang="id-ID" sz="1100" b="1" i="1" dirty="0">
              <a:solidFill>
                <a:schemeClr val="bg2"/>
              </a:solidFill>
              <a:latin typeface="+mn-lt"/>
            </a:endParaRPr>
          </a:p>
        </p:txBody>
      </p:sp>
      <p:sp>
        <p:nvSpPr>
          <p:cNvPr id="31" name="Freeform 10"/>
          <p:cNvSpPr/>
          <p:nvPr/>
        </p:nvSpPr>
        <p:spPr bwMode="auto">
          <a:xfrm>
            <a:off x="1257526" y="2724421"/>
            <a:ext cx="884238" cy="1093788"/>
          </a:xfrm>
          <a:custGeom>
            <a:avLst/>
            <a:gdLst>
              <a:gd name="T0" fmla="*/ 330 w 557"/>
              <a:gd name="T1" fmla="*/ 119 h 689"/>
              <a:gd name="T2" fmla="*/ 516 w 557"/>
              <a:gd name="T3" fmla="*/ 119 h 689"/>
              <a:gd name="T4" fmla="*/ 557 w 557"/>
              <a:gd name="T5" fmla="*/ 0 h 689"/>
              <a:gd name="T6" fmla="*/ 234 w 557"/>
              <a:gd name="T7" fmla="*/ 0 h 689"/>
              <a:gd name="T8" fmla="*/ 0 w 557"/>
              <a:gd name="T9" fmla="*/ 689 h 689"/>
              <a:gd name="T10" fmla="*/ 323 w 557"/>
              <a:gd name="T11" fmla="*/ 689 h 689"/>
              <a:gd name="T12" fmla="*/ 365 w 557"/>
              <a:gd name="T13" fmla="*/ 570 h 689"/>
              <a:gd name="T14" fmla="*/ 172 w 557"/>
              <a:gd name="T15" fmla="*/ 570 h 689"/>
              <a:gd name="T16" fmla="*/ 330 w 557"/>
              <a:gd name="T17" fmla="*/ 11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689">
                <a:moveTo>
                  <a:pt x="330" y="119"/>
                </a:moveTo>
                <a:lnTo>
                  <a:pt x="516" y="119"/>
                </a:lnTo>
                <a:lnTo>
                  <a:pt x="557" y="0"/>
                </a:lnTo>
                <a:lnTo>
                  <a:pt x="234" y="0"/>
                </a:lnTo>
                <a:lnTo>
                  <a:pt x="0" y="689"/>
                </a:lnTo>
                <a:lnTo>
                  <a:pt x="323" y="689"/>
                </a:lnTo>
                <a:lnTo>
                  <a:pt x="365" y="570"/>
                </a:lnTo>
                <a:lnTo>
                  <a:pt x="172" y="570"/>
                </a:lnTo>
                <a:lnTo>
                  <a:pt x="330" y="119"/>
                </a:ln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2" name="Freeform 11"/>
          <p:cNvSpPr/>
          <p:nvPr/>
        </p:nvSpPr>
        <p:spPr bwMode="auto">
          <a:xfrm>
            <a:off x="9994703" y="2777692"/>
            <a:ext cx="884238" cy="1093788"/>
          </a:xfrm>
          <a:custGeom>
            <a:avLst/>
            <a:gdLst>
              <a:gd name="T0" fmla="*/ 227 w 557"/>
              <a:gd name="T1" fmla="*/ 570 h 689"/>
              <a:gd name="T2" fmla="*/ 41 w 557"/>
              <a:gd name="T3" fmla="*/ 570 h 689"/>
              <a:gd name="T4" fmla="*/ 0 w 557"/>
              <a:gd name="T5" fmla="*/ 689 h 689"/>
              <a:gd name="T6" fmla="*/ 323 w 557"/>
              <a:gd name="T7" fmla="*/ 689 h 689"/>
              <a:gd name="T8" fmla="*/ 557 w 557"/>
              <a:gd name="T9" fmla="*/ 0 h 689"/>
              <a:gd name="T10" fmla="*/ 234 w 557"/>
              <a:gd name="T11" fmla="*/ 0 h 689"/>
              <a:gd name="T12" fmla="*/ 193 w 557"/>
              <a:gd name="T13" fmla="*/ 119 h 689"/>
              <a:gd name="T14" fmla="*/ 385 w 557"/>
              <a:gd name="T15" fmla="*/ 119 h 689"/>
              <a:gd name="T16" fmla="*/ 227 w 557"/>
              <a:gd name="T17" fmla="*/ 570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7" h="689">
                <a:moveTo>
                  <a:pt x="227" y="570"/>
                </a:moveTo>
                <a:lnTo>
                  <a:pt x="41" y="570"/>
                </a:lnTo>
                <a:lnTo>
                  <a:pt x="0" y="689"/>
                </a:lnTo>
                <a:lnTo>
                  <a:pt x="323" y="689"/>
                </a:lnTo>
                <a:lnTo>
                  <a:pt x="557" y="0"/>
                </a:lnTo>
                <a:lnTo>
                  <a:pt x="234" y="0"/>
                </a:lnTo>
                <a:lnTo>
                  <a:pt x="193" y="119"/>
                </a:lnTo>
                <a:lnTo>
                  <a:pt x="385" y="119"/>
                </a:lnTo>
                <a:lnTo>
                  <a:pt x="227" y="570"/>
                </a:lnTo>
                <a:close/>
              </a:path>
            </a:pathLst>
          </a:custGeom>
          <a:solidFill>
            <a:schemeClr val="accent2"/>
          </a:solidFill>
          <a:ln>
            <a:noFill/>
          </a:ln>
        </p:spPr>
        <p:txBody>
          <a:bodyPr vert="horz" wrap="square" lIns="91440" tIns="45720" rIns="91440" bIns="45720" numCol="1" anchor="t" anchorCtr="0" compatLnSpc="1"/>
          <a:lstStyle/>
          <a:p>
            <a:endParaRPr lang="en-US"/>
          </a:p>
        </p:txBody>
      </p:sp>
      <p:sp>
        <p:nvSpPr>
          <p:cNvPr id="34" name="Rectangle 33"/>
          <p:cNvSpPr/>
          <p:nvPr/>
        </p:nvSpPr>
        <p:spPr>
          <a:xfrm>
            <a:off x="2141764" y="2671151"/>
            <a:ext cx="8557033" cy="1076325"/>
          </a:xfrm>
          <a:prstGeom prst="rect">
            <a:avLst/>
          </a:prstGeom>
        </p:spPr>
        <p:txBody>
          <a:bodyPr wrap="square">
            <a:spAutoFit/>
          </a:bodyPr>
          <a:lstStyle/>
          <a:p>
            <a:r>
              <a:rPr lang="en-US" sz="3200" b="1" i="1" dirty="0">
                <a:solidFill>
                  <a:schemeClr val="bg2"/>
                </a:solidFill>
                <a:latin typeface="Arial" panose="020B0604020202020204" pitchFamily="34" charset="0"/>
                <a:cs typeface="Arial" panose="020B0604020202020204" pitchFamily="34" charset="0"/>
              </a:rPr>
              <a:t>KETIKA MEDIA PUN KESULITAN AKSES INFORMASI, APA YANG TERJADI?</a:t>
            </a:r>
            <a:endParaRPr lang="en-US" sz="3200" b="1" i="1" dirty="0">
              <a:solidFill>
                <a:schemeClr val="bg2"/>
              </a:solidFill>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arn(outVertical)">
                                      <p:cBhvr>
                                        <p:cTn id="10" dur="500"/>
                                        <p:tgtEl>
                                          <p:spTgt spid="3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outVertical)">
                                      <p:cBhvr>
                                        <p:cTn id="1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picture containing outdoor, curb&#10;&#10;Description automatically generated"/>
          <p:cNvPicPr>
            <a:picLocks noGrp="1" noChangeAspect="1"/>
          </p:cNvPicPr>
          <p:nvPr>
            <p:ph type="pic" sz="quarter" idx="10"/>
          </p:nvPr>
        </p:nvPicPr>
        <p:blipFill rotWithShape="1">
          <a:blip r:embed="rId1">
            <a:extLst>
              <a:ext uri="{28A0092B-C50C-407E-A947-70E740481C1C}">
                <a14:useLocalDpi xmlns:a14="http://schemas.microsoft.com/office/drawing/2010/main" val="0"/>
              </a:ext>
            </a:extLst>
          </a:blip>
          <a:srcRect l="23796" r="37770"/>
          <a:stretch>
            <a:fillRect/>
          </a:stretch>
        </p:blipFill>
        <p:spPr>
          <a:xfrm>
            <a:off x="0" y="0"/>
            <a:ext cx="3950208" cy="6858000"/>
          </a:xfrm>
        </p:spPr>
      </p:pic>
      <p:pic>
        <p:nvPicPr>
          <p:cNvPr id="13" name="Picture Placeholder 12" descr="A picture containing text, person, outdoor, striped&#10;&#10;Description automatically generated"/>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6788" r="6788"/>
          <a:stretch>
            <a:fillRect/>
          </a:stretch>
        </p:blipFill>
        <p:spPr/>
      </p:pic>
      <p:pic>
        <p:nvPicPr>
          <p:cNvPr id="15" name="Picture Placeholder 14"/>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8287" r="8287"/>
          <a:stretch>
            <a:fillRect/>
          </a:stretch>
        </p:blipFill>
        <p:spPr/>
      </p:pic>
      <p:pic>
        <p:nvPicPr>
          <p:cNvPr id="18" name="Picture Placeholder 17" descr="A picture containing text, indoor, computer, person&#10;&#10;Description automatically generated"/>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283" r="8283"/>
          <a:stretch>
            <a:fillRect/>
          </a:stretch>
        </p:blipFill>
        <p:spPr/>
      </p:pic>
      <p:sp>
        <p:nvSpPr>
          <p:cNvPr id="38" name="Rectangle 37"/>
          <p:cNvSpPr/>
          <p:nvPr/>
        </p:nvSpPr>
        <p:spPr>
          <a:xfrm>
            <a:off x="0" y="0"/>
            <a:ext cx="12192000" cy="6858000"/>
          </a:xfrm>
          <a:prstGeom prst="rect">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Parallelogram 25"/>
          <p:cNvSpPr/>
          <p:nvPr/>
        </p:nvSpPr>
        <p:spPr>
          <a:xfrm>
            <a:off x="-293370" y="2683510"/>
            <a:ext cx="10398125" cy="1397635"/>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6"/>
          <p:cNvSpPr>
            <a:spLocks noGrp="1"/>
          </p:cNvSpPr>
          <p:nvPr>
            <p:ph type="body" sz="quarter" idx="14"/>
          </p:nvPr>
        </p:nvSpPr>
        <p:spPr>
          <a:xfrm>
            <a:off x="113030" y="3018155"/>
            <a:ext cx="8108950" cy="826770"/>
          </a:xfrm>
        </p:spPr>
        <p:txBody>
          <a:bodyPr>
            <a:noAutofit/>
          </a:bodyPr>
          <a:lstStyle/>
          <a:p>
            <a:r>
              <a:rPr lang="en-US" sz="4800" b="1" dirty="0">
                <a:solidFill>
                  <a:schemeClr val="bg1"/>
                </a:solidFill>
                <a:latin typeface="Arial" panose="020B0604020202020204" pitchFamily="34" charset="0"/>
                <a:cs typeface="Arial" panose="020B0604020202020204" pitchFamily="34" charset="0"/>
              </a:rPr>
              <a:t>MEDIA MAINSTREAM </a:t>
            </a:r>
            <a:endParaRPr lang="en-US" sz="4800" b="1" dirty="0">
              <a:solidFill>
                <a:schemeClr val="bg1"/>
              </a:solidFill>
              <a:latin typeface="Arial" panose="020B0604020202020204" pitchFamily="34" charset="0"/>
              <a:cs typeface="Arial" panose="020B0604020202020204" pitchFamily="34" charset="0"/>
            </a:endParaRPr>
          </a:p>
          <a:p>
            <a:r>
              <a:rPr lang="en-US" sz="4800" b="1" dirty="0">
                <a:solidFill>
                  <a:schemeClr val="bg1"/>
                </a:solidFill>
                <a:latin typeface="Arial" panose="020B0604020202020204" pitchFamily="34" charset="0"/>
                <a:cs typeface="Arial" panose="020B0604020202020204" pitchFamily="34" charset="0"/>
              </a:rPr>
              <a:t>MEDIA SOSIAL</a:t>
            </a:r>
            <a:endParaRPr lang="en-US" sz="4800" b="1" dirty="0">
              <a:solidFill>
                <a:schemeClr val="bg1"/>
              </a:solidFill>
              <a:latin typeface="Arial" panose="020B0604020202020204" pitchFamily="34" charset="0"/>
              <a:cs typeface="Arial" panose="020B0604020202020204" pitchFamily="34" charset="0"/>
            </a:endParaRPr>
          </a:p>
        </p:txBody>
      </p:sp>
      <p:sp>
        <p:nvSpPr>
          <p:cNvPr id="2" name="Text Placeholder 16"/>
          <p:cNvSpPr>
            <a:spLocks noGrp="1"/>
          </p:cNvSpPr>
          <p:nvPr/>
        </p:nvSpPr>
        <p:spPr>
          <a:xfrm>
            <a:off x="5984875" y="3214370"/>
            <a:ext cx="3142615" cy="826770"/>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4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500" dirty="0">
                <a:solidFill>
                  <a:schemeClr val="tx1"/>
                </a:solidFill>
                <a:latin typeface="Rage Italic" panose="03070502040507070304" charset="0"/>
                <a:cs typeface="Rage Italic" panose="03070502040507070304" charset="0"/>
              </a:rPr>
              <a:t>VS</a:t>
            </a:r>
            <a:endParaRPr lang="en-US" sz="11500" dirty="0">
              <a:solidFill>
                <a:schemeClr val="tx1"/>
              </a:solidFill>
              <a:latin typeface="Rage Italic" panose="03070502040507070304" charset="0"/>
              <a:cs typeface="Rage Italic" panose="03070502040507070304"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1000" fill="hold"/>
                                        <p:tgtEl>
                                          <p:spTgt spid="26"/>
                                        </p:tgtEl>
                                        <p:attrNameLst>
                                          <p:attrName>ppt_x</p:attrName>
                                        </p:attrNameLst>
                                      </p:cBhvr>
                                      <p:tavLst>
                                        <p:tav tm="0">
                                          <p:val>
                                            <p:strVal val="0-#ppt_w/2"/>
                                          </p:val>
                                        </p:tav>
                                        <p:tav tm="100000">
                                          <p:val>
                                            <p:strVal val="#ppt_x"/>
                                          </p:val>
                                        </p:tav>
                                      </p:tavLst>
                                    </p:anim>
                                    <p:anim calcmode="lin" valueType="num">
                                      <p:cBhvr additive="base">
                                        <p:cTn id="8" dur="10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accel="40000" decel="40000" fill="hold" grpId="0" nodeType="with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1000" fill="hold"/>
                                        <p:tgtEl>
                                          <p:spTgt spid="17">
                                            <p:txEl>
                                              <p:pRg st="0" end="0"/>
                                            </p:txEl>
                                          </p:spTgt>
                                        </p:tgtEl>
                                        <p:attrNameLst>
                                          <p:attrName>ppt_x</p:attrName>
                                        </p:attrNameLst>
                                      </p:cBhvr>
                                      <p:tavLst>
                                        <p:tav tm="0">
                                          <p:val>
                                            <p:strVal val="0-#ppt_w/2"/>
                                          </p:val>
                                        </p:tav>
                                        <p:tav tm="100000">
                                          <p:val>
                                            <p:strVal val="#ppt_x"/>
                                          </p:val>
                                        </p:tav>
                                      </p:tavLst>
                                    </p:anim>
                                    <p:anim calcmode="lin" valueType="num">
                                      <p:cBhvr additive="base">
                                        <p:cTn id="12" dur="1000" fill="hold"/>
                                        <p:tgtEl>
                                          <p:spTgt spid="1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accel="40000" decel="40000" fill="hold" grpId="0"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 calcmode="lin" valueType="num">
                                      <p:cBhvr additive="base">
                                        <p:cTn id="17" dur="1000" fill="hold"/>
                                        <p:tgtEl>
                                          <p:spTgt spid="17">
                                            <p:txEl>
                                              <p:pRg st="1" end="1"/>
                                            </p:tx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17">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accel="40000" decel="40000" fill="hold" grpId="0" nodeType="with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additive="base">
                                        <p:cTn id="21" dur="10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17" grpId="0" build="p"/>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Diagram&#10;&#10;Description automatically generated"/>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l="10674" r="10674"/>
          <a:stretch>
            <a:fillRect/>
          </a:stretch>
        </p:blipFill>
        <p:spPr/>
      </p:pic>
      <p:sp>
        <p:nvSpPr>
          <p:cNvPr id="11" name="Rectangle 10"/>
          <p:cNvSpPr/>
          <p:nvPr/>
        </p:nvSpPr>
        <p:spPr>
          <a:xfrm>
            <a:off x="0" y="4278760"/>
            <a:ext cx="7261412" cy="161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071489" y="1013358"/>
            <a:ext cx="4585447" cy="57687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lide Number Placeholder 5"/>
          <p:cNvSpPr txBox="1"/>
          <p:nvPr/>
        </p:nvSpPr>
        <p:spPr>
          <a:xfrm>
            <a:off x="11415601" y="6238710"/>
            <a:ext cx="456397" cy="269046"/>
          </a:xfrm>
          <a:prstGeom prst="rect">
            <a:avLst/>
          </a:prstGeom>
        </p:spPr>
        <p:txBody>
          <a:bodyPr vert="horz" lIns="91440" tIns="45720" rIns="91440" bIns="45720" rtlCol="0" anchor="ctr"/>
          <a:lstStyle>
            <a:defPPr>
              <a:defRPr lang="id-ID"/>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696CAF5E-82FD-46C1-8113-274199A6E6F4}" type="slidenum">
              <a:rPr lang="id-ID" sz="1200" b="1" i="1" smtClean="0">
                <a:solidFill>
                  <a:schemeClr val="tx1"/>
                </a:solidFill>
                <a:latin typeface="+mn-lt"/>
              </a:rPr>
            </a:fld>
            <a:endParaRPr lang="id-ID" sz="1100" b="1" i="1" dirty="0">
              <a:solidFill>
                <a:schemeClr val="tx1"/>
              </a:solidFill>
              <a:latin typeface="+mn-lt"/>
            </a:endParaRPr>
          </a:p>
        </p:txBody>
      </p:sp>
      <p:sp>
        <p:nvSpPr>
          <p:cNvPr id="43" name="Rectangle 42"/>
          <p:cNvSpPr/>
          <p:nvPr/>
        </p:nvSpPr>
        <p:spPr>
          <a:xfrm>
            <a:off x="6996360" y="2345392"/>
            <a:ext cx="4585447" cy="2799715"/>
          </a:xfrm>
          <a:prstGeom prst="rect">
            <a:avLst/>
          </a:prstGeom>
        </p:spPr>
        <p:txBody>
          <a:bodyPr wrap="square">
            <a:spAutoFit/>
          </a:bodyPr>
          <a:lstStyle/>
          <a:p>
            <a:pPr algn="r"/>
            <a:r>
              <a:rPr lang="en-US" sz="4400" b="1" i="1" dirty="0">
                <a:solidFill>
                  <a:schemeClr val="bg2"/>
                </a:solidFill>
                <a:latin typeface="Arial" panose="020B0604020202020204" pitchFamily="34" charset="0"/>
                <a:cs typeface="Arial" panose="020B0604020202020204" pitchFamily="34" charset="0"/>
              </a:rPr>
              <a:t>MAKSIMALKAN PERAN KOMISI INFORMASI PUSAT</a:t>
            </a:r>
            <a:endParaRPr lang="en-US" sz="4400" b="1" i="1" dirty="0">
              <a:solidFill>
                <a:schemeClr val="bg2"/>
              </a:solidFill>
              <a:effectLst/>
              <a:latin typeface="Arial" panose="020B0604020202020204" pitchFamily="34" charset="0"/>
              <a:cs typeface="Arial" panose="020B0604020202020204" pitchFamily="34" charset="0"/>
            </a:endParaRPr>
          </a:p>
        </p:txBody>
      </p:sp>
      <p:sp>
        <p:nvSpPr>
          <p:cNvPr id="57" name="TextBox 56"/>
          <p:cNvSpPr txBox="1"/>
          <p:nvPr/>
        </p:nvSpPr>
        <p:spPr>
          <a:xfrm>
            <a:off x="7261412" y="1147727"/>
            <a:ext cx="1392697" cy="2215991"/>
          </a:xfrm>
          <a:prstGeom prst="rect">
            <a:avLst/>
          </a:prstGeom>
          <a:noFill/>
        </p:spPr>
        <p:txBody>
          <a:bodyPr wrap="square" rtlCol="0">
            <a:spAutoFit/>
          </a:bodyPr>
          <a:lstStyle/>
          <a:p>
            <a:r>
              <a:rPr lang="en-US" sz="13800" b="1" dirty="0">
                <a:solidFill>
                  <a:schemeClr val="bg2"/>
                </a:solidFill>
                <a:latin typeface="+mj-lt"/>
                <a:ea typeface="Open Sans" panose="020B0606030504020204" pitchFamily="34" charset="0"/>
                <a:cs typeface="Open Sans" panose="020B0606030504020204" pitchFamily="34" charset="0"/>
              </a:rPr>
              <a:t>“</a:t>
            </a:r>
            <a:endParaRPr lang="en-US" sz="13800" b="1" dirty="0">
              <a:solidFill>
                <a:schemeClr val="bg2"/>
              </a:solidFill>
              <a:latin typeface="+mj-lt"/>
              <a:ea typeface="Open Sans" panose="020B0606030504020204" pitchFamily="34" charset="0"/>
              <a:cs typeface="Open Sans" panose="020B0606030504020204" pitchFamily="34" charset="0"/>
            </a:endParaRPr>
          </a:p>
        </p:txBody>
      </p:sp>
      <p:sp>
        <p:nvSpPr>
          <p:cNvPr id="58" name="TextBox 57"/>
          <p:cNvSpPr txBox="1"/>
          <p:nvPr/>
        </p:nvSpPr>
        <p:spPr>
          <a:xfrm>
            <a:off x="10632207" y="4847559"/>
            <a:ext cx="1160167" cy="2215991"/>
          </a:xfrm>
          <a:prstGeom prst="rect">
            <a:avLst/>
          </a:prstGeom>
          <a:noFill/>
        </p:spPr>
        <p:txBody>
          <a:bodyPr wrap="square" rtlCol="0">
            <a:spAutoFit/>
          </a:bodyPr>
          <a:lstStyle/>
          <a:p>
            <a:r>
              <a:rPr lang="en-US" sz="13800" b="1" dirty="0">
                <a:solidFill>
                  <a:schemeClr val="bg2"/>
                </a:solidFill>
                <a:latin typeface="+mj-lt"/>
                <a:ea typeface="Open Sans" panose="020B0606030504020204" pitchFamily="34" charset="0"/>
                <a:cs typeface="Open Sans" panose="020B0606030504020204" pitchFamily="34" charset="0"/>
              </a:rPr>
              <a:t>”</a:t>
            </a:r>
            <a:endParaRPr lang="en-US" sz="13800" b="1" dirty="0">
              <a:solidFill>
                <a:schemeClr val="bg2"/>
              </a:solidFill>
              <a:latin typeface="+mj-lt"/>
              <a:ea typeface="Open Sans" panose="020B0606030504020204" pitchFamily="34" charset="0"/>
              <a:cs typeface="Open Sans" panose="020B0606030504020204" pitchFamily="34" charset="0"/>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40000" decel="4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0-#ppt_w/2"/>
                                          </p:val>
                                        </p:tav>
                                        <p:tav tm="100000">
                                          <p:val>
                                            <p:strVal val="#ppt_x"/>
                                          </p:val>
                                        </p:tav>
                                      </p:tavLst>
                                    </p:anim>
                                    <p:anim calcmode="lin" valueType="num">
                                      <p:cBhvr additive="base">
                                        <p:cTn id="8" dur="1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4" accel="40000" decel="4000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par>
                                <p:cTn id="13" presetID="16" presetClass="entr" presetSubtype="37" fill="hold" grpId="0" nodeType="with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outVertical)">
                                      <p:cBhvr>
                                        <p:cTn id="15" dur="500"/>
                                        <p:tgtEl>
                                          <p:spTgt spid="43"/>
                                        </p:tgtEl>
                                      </p:cBhvr>
                                    </p:animEffect>
                                  </p:childTnLst>
                                </p:cTn>
                              </p:par>
                              <p:par>
                                <p:cTn id="16" presetID="2" presetClass="entr" presetSubtype="2" accel="40000" decel="40000"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additive="base">
                                        <p:cTn id="18" dur="1000" fill="hold"/>
                                        <p:tgtEl>
                                          <p:spTgt spid="57"/>
                                        </p:tgtEl>
                                        <p:attrNameLst>
                                          <p:attrName>ppt_x</p:attrName>
                                        </p:attrNameLst>
                                      </p:cBhvr>
                                      <p:tavLst>
                                        <p:tav tm="0">
                                          <p:val>
                                            <p:strVal val="1+#ppt_w/2"/>
                                          </p:val>
                                        </p:tav>
                                        <p:tav tm="100000">
                                          <p:val>
                                            <p:strVal val="#ppt_x"/>
                                          </p:val>
                                        </p:tav>
                                      </p:tavLst>
                                    </p:anim>
                                    <p:anim calcmode="lin" valueType="num">
                                      <p:cBhvr additive="base">
                                        <p:cTn id="19" dur="1000" fill="hold"/>
                                        <p:tgtEl>
                                          <p:spTgt spid="57"/>
                                        </p:tgtEl>
                                        <p:attrNameLst>
                                          <p:attrName>ppt_y</p:attrName>
                                        </p:attrNameLst>
                                      </p:cBhvr>
                                      <p:tavLst>
                                        <p:tav tm="0">
                                          <p:val>
                                            <p:strVal val="#ppt_y"/>
                                          </p:val>
                                        </p:tav>
                                        <p:tav tm="100000">
                                          <p:val>
                                            <p:strVal val="#ppt_y"/>
                                          </p:val>
                                        </p:tav>
                                      </p:tavLst>
                                    </p:anim>
                                  </p:childTnLst>
                                </p:cTn>
                              </p:par>
                              <p:par>
                                <p:cTn id="20" presetID="2" presetClass="entr" presetSubtype="2" accel="40000" decel="4000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additive="base">
                                        <p:cTn id="22" dur="1000" fill="hold"/>
                                        <p:tgtEl>
                                          <p:spTgt spid="58"/>
                                        </p:tgtEl>
                                        <p:attrNameLst>
                                          <p:attrName>ppt_x</p:attrName>
                                        </p:attrNameLst>
                                      </p:cBhvr>
                                      <p:tavLst>
                                        <p:tav tm="0">
                                          <p:val>
                                            <p:strVal val="1+#ppt_w/2"/>
                                          </p:val>
                                        </p:tav>
                                        <p:tav tm="100000">
                                          <p:val>
                                            <p:strVal val="#ppt_x"/>
                                          </p:val>
                                        </p:tav>
                                      </p:tavLst>
                                    </p:anim>
                                    <p:anim calcmode="lin" valueType="num">
                                      <p:cBhvr additive="base">
                                        <p:cTn id="23" dur="10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3" grpId="0"/>
      <p:bldP spid="57" grpId="0"/>
      <p:bldP spid="5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1">
            <a:extLst>
              <a:ext uri="{28A0092B-C50C-407E-A947-70E740481C1C}">
                <a14:useLocalDpi xmlns:a14="http://schemas.microsoft.com/office/drawing/2010/main" val="0"/>
              </a:ext>
            </a:extLst>
          </a:blip>
          <a:srcRect t="7813" b="7813"/>
          <a:stretch>
            <a:fillRect/>
          </a:stretch>
        </p:blipFill>
        <p:spPr/>
      </p:pic>
      <p:sp>
        <p:nvSpPr>
          <p:cNvPr id="7" name="Rectangle 6"/>
          <p:cNvSpPr/>
          <p:nvPr/>
        </p:nvSpPr>
        <p:spPr>
          <a:xfrm>
            <a:off x="0" y="0"/>
            <a:ext cx="12192000" cy="6858000"/>
          </a:xfrm>
          <a:prstGeom prst="rect">
            <a:avLst/>
          </a:prstGeom>
          <a:solidFill>
            <a:schemeClr val="tx2">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3475999" y="5003238"/>
            <a:ext cx="7948610" cy="1198880"/>
          </a:xfrm>
          <a:prstGeom prst="rect">
            <a:avLst/>
          </a:prstGeom>
          <a:noFill/>
        </p:spPr>
        <p:txBody>
          <a:bodyPr wrap="square" rtlCol="0">
            <a:spAutoFit/>
          </a:bodyPr>
          <a:lstStyle/>
          <a:p>
            <a:pPr algn="r"/>
            <a:r>
              <a:rPr lang="en-US" sz="7200" b="1" dirty="0">
                <a:solidFill>
                  <a:schemeClr val="bg2"/>
                </a:solidFill>
                <a:latin typeface="Arial" panose="020B0604020202020204" pitchFamily="34" charset="0"/>
                <a:cs typeface="Arial" panose="020B0604020202020204" pitchFamily="34" charset="0"/>
              </a:rPr>
              <a:t>TERIMA KASIH</a:t>
            </a:r>
            <a:endParaRPr lang="en-US" sz="7200" b="1" dirty="0">
              <a:solidFill>
                <a:schemeClr val="bg2"/>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theme/theme1.xml><?xml version="1.0" encoding="utf-8"?>
<a:theme xmlns:a="http://schemas.openxmlformats.org/drawingml/2006/main" name="Office Theme">
  <a:themeElements>
    <a:clrScheme name="Red light">
      <a:dk1>
        <a:srgbClr val="3F3F3F"/>
      </a:dk1>
      <a:lt1>
        <a:sysClr val="window" lastClr="FFFFFF"/>
      </a:lt1>
      <a:dk2>
        <a:srgbClr val="313C41"/>
      </a:dk2>
      <a:lt2>
        <a:srgbClr val="FFFFFF"/>
      </a:lt2>
      <a:accent1>
        <a:srgbClr val="FF392E"/>
      </a:accent1>
      <a:accent2>
        <a:srgbClr val="FF5148"/>
      </a:accent2>
      <a:accent3>
        <a:srgbClr val="FF6961"/>
      </a:accent3>
      <a:accent4>
        <a:srgbClr val="FF2C21"/>
      </a:accent4>
      <a:accent5>
        <a:srgbClr val="D80A00"/>
      </a:accent5>
      <a:accent6>
        <a:srgbClr val="900700"/>
      </a:accent6>
      <a:hlink>
        <a:srgbClr val="A05024"/>
      </a:hlink>
      <a:folHlink>
        <a:srgbClr val="FEC037"/>
      </a:folHlink>
    </a:clrScheme>
    <a:fontScheme name="MANUVA">
      <a:majorFont>
        <a:latin typeface="Raleway"/>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1048</Words>
  <Application>WPS Presentation</Application>
  <PresentationFormat>Widescreen</PresentationFormat>
  <Paragraphs>51</Paragraphs>
  <Slides>7</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7</vt:i4>
      </vt:variant>
    </vt:vector>
  </HeadingPairs>
  <TitlesOfParts>
    <vt:vector size="24" baseType="lpstr">
      <vt:lpstr>Arial</vt:lpstr>
      <vt:lpstr>SimSun</vt:lpstr>
      <vt:lpstr>Wingdings</vt:lpstr>
      <vt:lpstr>Open Sans</vt:lpstr>
      <vt:lpstr>Segoe Print</vt:lpstr>
      <vt:lpstr>Raleway</vt:lpstr>
      <vt:lpstr>Microsoft YaHei</vt:lpstr>
      <vt:lpstr>Arial Unicode MS</vt:lpstr>
      <vt:lpstr>Calibri</vt:lpstr>
      <vt:lpstr>Adobe Fan Heiti Std B</vt:lpstr>
      <vt:lpstr>Adobe Gothic Std B</vt:lpstr>
      <vt:lpstr>Adobe Fangsong Std R</vt:lpstr>
      <vt:lpstr>Garamond</vt:lpstr>
      <vt:lpstr>Verdana</vt:lpstr>
      <vt:lpstr>Ravie</vt:lpstr>
      <vt:lpstr>Rage Italic</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Dracarys</dc:creator>
  <cp:lastModifiedBy>andriybima</cp:lastModifiedBy>
  <cp:revision>85</cp:revision>
  <dcterms:created xsi:type="dcterms:W3CDTF">2018-08-29T08:45:00Z</dcterms:created>
  <dcterms:modified xsi:type="dcterms:W3CDTF">2020-11-26T14:45:01Z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1033-11.2.0.9747</vt:lpwstr>
  </property>
</Properties>
</file>